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20"/>
  </p:notesMasterIdLst>
  <p:sldIdLst>
    <p:sldId id="257" r:id="rId4"/>
    <p:sldId id="262" r:id="rId5"/>
    <p:sldId id="258" r:id="rId6"/>
    <p:sldId id="281" r:id="rId7"/>
    <p:sldId id="313" r:id="rId8"/>
    <p:sldId id="314" r:id="rId9"/>
    <p:sldId id="315" r:id="rId10"/>
    <p:sldId id="302" r:id="rId11"/>
    <p:sldId id="388" r:id="rId12"/>
    <p:sldId id="391" r:id="rId13"/>
    <p:sldId id="403" r:id="rId14"/>
    <p:sldId id="404" r:id="rId15"/>
    <p:sldId id="405" r:id="rId16"/>
    <p:sldId id="261" r:id="rId17"/>
    <p:sldId id="372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58"/>
            <p14:sldId id="281"/>
            <p14:sldId id="313"/>
            <p14:sldId id="314"/>
            <p14:sldId id="315"/>
            <p14:sldId id="302"/>
            <p14:sldId id="388"/>
            <p14:sldId id="391"/>
            <p14:sldId id="403"/>
            <p14:sldId id="404"/>
            <p14:sldId id="405"/>
            <p14:sldId id="261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2024/11/25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5857A3A9-C5F3-398A-DA6F-4FDA8531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24192-CA47-4C3E-BCBF-4F04ED80A38E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964C3BF-A922-0AD3-A976-C68BE103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7DCC9992-EF4C-E4C3-9E0F-00C78DDA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D707C-88D8-4761-8D73-C8D31B6F6F4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447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D695EF12-8762-84F8-28FE-BB7190D0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31965-670E-40BA-85CF-8F9E7D292E38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AF02BBBE-7018-3232-3F91-777B2CE3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158193C6-6887-690A-C4E9-A67BFB41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DFCE0-481A-45E3-A7A1-02D3ACA1324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69406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EE64D-65E5-4E44-E9B6-0DEB7C92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1711-6655-4FDA-9971-2C5583F83C50}" type="datetimeFigureOut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D34E47F-3F9A-0380-EFFF-5F1DD5F2E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A97671-3D63-42D0-9D60-0D8E1A175EE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1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  <p:sldLayoutId id="2147486563" r:id="rId2"/>
    <p:sldLayoutId id="2147486564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  <p:sldLayoutId id="214748656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2024.10.21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2024.11.01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1">
            <a:extLst>
              <a:ext uri="{FF2B5EF4-FFF2-40B4-BE49-F238E27FC236}">
                <a16:creationId xmlns:a16="http://schemas.microsoft.com/office/drawing/2014/main" id="{BCF61872-5A30-AD55-C6E3-8B3385BE37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9C87E97A-F93B-4CC4-BB22-E28D80E6C57D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D5E6479-F152-6724-5672-D131A7F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52" y="1654640"/>
            <a:ext cx="4419148" cy="369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6DD1158-5245-43C5-2883-F98133CA28A4}"/>
              </a:ext>
            </a:extLst>
          </p:cNvPr>
          <p:cNvSpPr/>
          <p:nvPr/>
        </p:nvSpPr>
        <p:spPr>
          <a:xfrm>
            <a:off x="7088696" y="2273416"/>
            <a:ext cx="2290195" cy="2147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F72E23-EECF-D43D-F7D0-A5F224B268BF}"/>
              </a:ext>
            </a:extLst>
          </p:cNvPr>
          <p:cNvSpPr/>
          <p:nvPr/>
        </p:nvSpPr>
        <p:spPr>
          <a:xfrm>
            <a:off x="8204430" y="2399249"/>
            <a:ext cx="67112" cy="7550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347D9C1-01AD-3A69-1F28-09BEB316E88B}"/>
              </a:ext>
            </a:extLst>
          </p:cNvPr>
          <p:cNvSpPr/>
          <p:nvPr/>
        </p:nvSpPr>
        <p:spPr>
          <a:xfrm>
            <a:off x="8212822" y="3272403"/>
            <a:ext cx="67112" cy="7550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A02F61C-3EC1-7DF8-55D3-A0B1E02C0AFD}"/>
              </a:ext>
            </a:extLst>
          </p:cNvPr>
          <p:cNvSpPr/>
          <p:nvPr/>
        </p:nvSpPr>
        <p:spPr>
          <a:xfrm>
            <a:off x="8212822" y="4221060"/>
            <a:ext cx="67112" cy="7550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53A93A8-285D-25C2-17C3-2889C01E315A}"/>
              </a:ext>
            </a:extLst>
          </p:cNvPr>
          <p:cNvSpPr/>
          <p:nvPr/>
        </p:nvSpPr>
        <p:spPr>
          <a:xfrm>
            <a:off x="9213904" y="3272403"/>
            <a:ext cx="67112" cy="7550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C5D47BB-BCDA-5005-3FA5-D239C3152DCA}"/>
              </a:ext>
            </a:extLst>
          </p:cNvPr>
          <p:cNvSpPr/>
          <p:nvPr/>
        </p:nvSpPr>
        <p:spPr>
          <a:xfrm>
            <a:off x="7211740" y="3272403"/>
            <a:ext cx="67112" cy="7550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9CB99D-A02E-B3BE-4946-01F49B4482D1}"/>
              </a:ext>
            </a:extLst>
          </p:cNvPr>
          <p:cNvSpPr txBox="1"/>
          <p:nvPr/>
        </p:nvSpPr>
        <p:spPr bwMode="auto">
          <a:xfrm>
            <a:off x="7211740" y="4619319"/>
            <a:ext cx="2406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上中下左右五點厚度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0C069B64-3A80-EB87-1D70-D170CA99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251"/>
            <a:ext cx="8229600" cy="5762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貼膠機</a:t>
            </a: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82917231-FC36-819A-164E-80D0DE2A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96976"/>
            <a:ext cx="8229600" cy="1152525"/>
          </a:xfrm>
        </p:spPr>
        <p:txBody>
          <a:bodyPr/>
          <a:lstStyle/>
          <a:p>
            <a:pPr marL="0" indent="0">
              <a:lnSpc>
                <a:spcPts val="1800"/>
              </a:lnSpc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機臺表面用小白布沾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機台硬體部分用小白布沾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擦拭、檢視有無異常。</a:t>
            </a:r>
          </a:p>
          <a:p>
            <a:pPr marL="0" indent="0">
              <a:buNone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EB08E3ED-29A8-E99B-A43A-588B6CBF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349501"/>
            <a:ext cx="752475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B06BDADD-B68B-A81A-D128-454B42D3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251"/>
            <a:ext cx="8229600" cy="5762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撕膠機</a:t>
            </a: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AE7209CD-122B-E9B9-CF57-0D865BCD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8"/>
            <a:ext cx="8229600" cy="1079500"/>
          </a:xfrm>
        </p:spPr>
        <p:txBody>
          <a:bodyPr/>
          <a:lstStyle/>
          <a:p>
            <a:pPr marL="0" indent="0">
              <a:lnSpc>
                <a:spcPts val="1800"/>
              </a:lnSpc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機台表面用小白布沾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機台硬體部分用小白布沾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擦拭、檢視有無異常</a:t>
            </a: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516C00EA-E4AC-0EC2-6FD7-335C86A8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76475"/>
            <a:ext cx="763111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C9583A-4C26-DA28-9B15-D0F249BB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D707C-88D8-4761-8D73-C8D31B6F6F4D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8FBD38-14B2-64CE-B277-541F8F66AC2D}"/>
              </a:ext>
            </a:extLst>
          </p:cNvPr>
          <p:cNvSpPr txBox="1"/>
          <p:nvPr/>
        </p:nvSpPr>
        <p:spPr bwMode="auto">
          <a:xfrm>
            <a:off x="804333" y="326821"/>
            <a:ext cx="37481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44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OSC-1 </a:t>
            </a:r>
            <a:r>
              <a:rPr lang="zh-TW" sz="44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振盪槽</a:t>
            </a:r>
            <a:endParaRPr kumimoji="0" lang="en-US" sz="4400" b="1" dirty="0"/>
          </a:p>
        </p:txBody>
      </p:sp>
      <p:pic>
        <p:nvPicPr>
          <p:cNvPr id="4" name="圖片 3" descr="一張含有 家用電器, 室內, 人員, 設備 的圖片&#10;&#10;自動產生的描述">
            <a:extLst>
              <a:ext uri="{FF2B5EF4-FFF2-40B4-BE49-F238E27FC236}">
                <a16:creationId xmlns:a16="http://schemas.microsoft.com/office/drawing/2014/main" id="{FE97FB83-2B0E-D275-4A8C-B97EF891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85" y="1296817"/>
            <a:ext cx="9434715" cy="42643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5F416EC-EC21-44D4-BB2F-3E650D5BC1B5}"/>
              </a:ext>
            </a:extLst>
          </p:cNvPr>
          <p:cNvSpPr txBox="1"/>
          <p:nvPr/>
        </p:nvSpPr>
        <p:spPr bwMode="auto">
          <a:xfrm>
            <a:off x="2643716" y="5625525"/>
            <a:ext cx="72234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200" dirty="0"/>
              <a:t>拿小白布 擦拭超音波、</a:t>
            </a:r>
            <a:r>
              <a:rPr lang="en-US" altLang="zh-TW" sz="3200" dirty="0"/>
              <a:t>QDR</a:t>
            </a:r>
            <a:r>
              <a:rPr lang="zh-TW" altLang="en-US" sz="3200" dirty="0"/>
              <a:t>、</a:t>
            </a:r>
            <a:r>
              <a:rPr lang="en-US" altLang="zh-TW" sz="3200" dirty="0"/>
              <a:t>Hot N2</a:t>
            </a:r>
            <a:r>
              <a:rPr lang="zh-TW" altLang="en-US" sz="3200" dirty="0"/>
              <a:t>槽</a:t>
            </a:r>
            <a:r>
              <a:rPr lang="en-US" altLang="zh-TW" sz="3200" dirty="0"/>
              <a:t> </a:t>
            </a:r>
            <a:endParaRPr kumimoji="0" lang="en-US" sz="3200" dirty="0"/>
          </a:p>
        </p:txBody>
      </p:sp>
    </p:spTree>
    <p:extLst>
      <p:ext uri="{BB962C8B-B14F-4D97-AF65-F5344CB8AC3E}">
        <p14:creationId xmlns:p14="http://schemas.microsoft.com/office/powerpoint/2010/main" val="224584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5" name="圖片 4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6D799D4F-0B78-4E4A-948B-2033C10E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94784"/>
            <a:ext cx="621116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86804"/>
              </p:ext>
            </p:extLst>
          </p:nvPr>
        </p:nvGraphicFramePr>
        <p:xfrm>
          <a:off x="2503738" y="957177"/>
          <a:ext cx="7500027" cy="54710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0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786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90%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80%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80%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80%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249291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GRD 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機台架構</a:t>
            </a: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GRD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 作動原理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GRD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</a:rPr>
              <a:t> 畫面及功能介紹</a:t>
            </a:r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800" dirty="0">
                <a:latin typeface="微軟正黑體" panose="020B0604030504040204" pitchFamily="34" charset="-120"/>
                <a:ea typeface="+mj-ea"/>
              </a:rPr>
              <a:t>五</a:t>
            </a:r>
            <a:r>
              <a:rPr lang="zh-TW" altLang="en-US" sz="2800" dirty="0">
                <a:latin typeface="+mj-ea"/>
                <a:ea typeface="+mj-ea"/>
              </a:rPr>
              <a:t>、貼膠機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六、撕膠機</a:t>
            </a: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31240"/>
              </p:ext>
            </p:extLst>
          </p:nvPr>
        </p:nvGraphicFramePr>
        <p:xfrm>
          <a:off x="706875" y="1152364"/>
          <a:ext cx="11167353" cy="487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534357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898476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902756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2024/10/21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LP-T2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LP-N4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LP-T4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2PM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Replace heater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EM-4 EM-5 EM-6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WPM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LP-N7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報廢處理</a:t>
                      </a:r>
                      <a:endParaRPr kumimoji="0" lang="en-US" sz="18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LP-N5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replace pump cooler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2024/11/01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LP-T2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6C4A230D-2714-34F5-79F1-66EB601F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1" y="335757"/>
            <a:ext cx="10363200" cy="1143000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GRD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機台架構</a:t>
            </a:r>
            <a:endParaRPr lang="zh-TW" altLang="zh-TW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2291" name="頁尾版面配置區 3">
            <a:extLst>
              <a:ext uri="{FF2B5EF4-FFF2-40B4-BE49-F238E27FC236}">
                <a16:creationId xmlns:a16="http://schemas.microsoft.com/office/drawing/2014/main" id="{AC769F76-5CB3-C8BF-465C-E412C760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2292" name="投影片編號版面配置區 4">
            <a:extLst>
              <a:ext uri="{FF2B5EF4-FFF2-40B4-BE49-F238E27FC236}">
                <a16:creationId xmlns:a16="http://schemas.microsoft.com/office/drawing/2014/main" id="{403ABB11-BC72-30D4-E05C-F7400283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8DA58C5-9DE1-4D86-B7BD-3BE5ECBCCDA3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293" name="Picture 5" descr="掃描0027">
            <a:extLst>
              <a:ext uri="{FF2B5EF4-FFF2-40B4-BE49-F238E27FC236}">
                <a16:creationId xmlns:a16="http://schemas.microsoft.com/office/drawing/2014/main" id="{91C602B3-8824-4E00-345C-23EC8700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4"/>
              </a:clrFrom>
              <a:clrTo>
                <a:srgbClr val="F6F6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6" t="7344" r="6381" b="51476"/>
          <a:stretch>
            <a:fillRect/>
          </a:stretch>
        </p:blipFill>
        <p:spPr bwMode="auto">
          <a:xfrm>
            <a:off x="2208214" y="1270001"/>
            <a:ext cx="80422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7B1856F-217B-F871-11D5-3940B6168888}"/>
              </a:ext>
            </a:extLst>
          </p:cNvPr>
          <p:cNvCxnSpPr/>
          <p:nvPr/>
        </p:nvCxnSpPr>
        <p:spPr>
          <a:xfrm>
            <a:off x="7537450" y="4292601"/>
            <a:ext cx="1079500" cy="1584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文字方塊 10">
            <a:extLst>
              <a:ext uri="{FF2B5EF4-FFF2-40B4-BE49-F238E27FC236}">
                <a16:creationId xmlns:a16="http://schemas.microsoft.com/office/drawing/2014/main" id="{D6D58051-BCED-F5CC-FCC5-B7D9CA03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5" y="5754689"/>
            <a:ext cx="1728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CHUCK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TABLE</a:t>
            </a:r>
            <a:endParaRPr lang="zh-TW" altLang="en-US" sz="1600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投影片編號版面配置區 2">
            <a:extLst>
              <a:ext uri="{FF2B5EF4-FFF2-40B4-BE49-F238E27FC236}">
                <a16:creationId xmlns:a16="http://schemas.microsoft.com/office/drawing/2014/main" id="{EC82D9CE-AB83-C449-E356-492A2D72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29D9F961-224F-430C-B0DE-3E938A069578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3F82D332-D9CB-8216-A423-39FBEBD8495F}"/>
              </a:ext>
            </a:extLst>
          </p:cNvPr>
          <p:cNvSpPr txBox="1"/>
          <p:nvPr/>
        </p:nvSpPr>
        <p:spPr>
          <a:xfrm>
            <a:off x="6300788" y="2128839"/>
            <a:ext cx="3422650" cy="3140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Robot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從</a:t>
            </a: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Cassette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抓片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Robot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旋轉晶背朝上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傳至定位盤定位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T-ARM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抓片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研磨</a:t>
            </a: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Z1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→ </a:t>
            </a: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Z2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T-ARM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抓片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至清洗區清洗 </a:t>
            </a: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&amp;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旋乾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Robot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旋轉晶面朝上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Robot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放回原</a:t>
            </a:r>
            <a:r>
              <a:rPr lang="en-US" altLang="zh-TW" b="1" dirty="0">
                <a:solidFill>
                  <a:srgbClr val="0070C0"/>
                </a:solidFill>
                <a:latin typeface="+mj-ea"/>
                <a:ea typeface="+mj-ea"/>
              </a:rPr>
              <a:t>Cassette</a:t>
            </a:r>
            <a:r>
              <a:rPr lang="zh-TW" altLang="en-US" b="1" dirty="0">
                <a:solidFill>
                  <a:srgbClr val="0070C0"/>
                </a:solidFill>
                <a:latin typeface="+mj-ea"/>
                <a:ea typeface="+mj-ea"/>
              </a:rPr>
              <a:t> 位置</a:t>
            </a: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zh-TW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>
              <a:buFontTx/>
              <a:buAutoNum type="arabicParenBoth"/>
              <a:defRPr/>
            </a:pPr>
            <a:endParaRPr lang="zh-TW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342" name="Rectangle 11">
            <a:extLst>
              <a:ext uri="{FF2B5EF4-FFF2-40B4-BE49-F238E27FC236}">
                <a16:creationId xmlns:a16="http://schemas.microsoft.com/office/drawing/2014/main" id="{24F1EF10-3945-BD65-F511-2584F3B2E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63" y="5064125"/>
            <a:ext cx="755650" cy="5715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pSp>
        <p:nvGrpSpPr>
          <p:cNvPr id="14343" name="Group 12">
            <a:extLst>
              <a:ext uri="{FF2B5EF4-FFF2-40B4-BE49-F238E27FC236}">
                <a16:creationId xmlns:a16="http://schemas.microsoft.com/office/drawing/2014/main" id="{4265089A-7A38-D3AA-4A08-A99EC43054F8}"/>
              </a:ext>
            </a:extLst>
          </p:cNvPr>
          <p:cNvGrpSpPr>
            <a:grpSpLocks/>
          </p:cNvGrpSpPr>
          <p:nvPr/>
        </p:nvGrpSpPr>
        <p:grpSpPr bwMode="auto">
          <a:xfrm>
            <a:off x="5102225" y="5137150"/>
            <a:ext cx="571500" cy="446088"/>
            <a:chOff x="1945" y="3334"/>
            <a:chExt cx="260" cy="290"/>
          </a:xfrm>
        </p:grpSpPr>
        <p:sp>
          <p:nvSpPr>
            <p:cNvPr id="14518" name="Freeform 13">
              <a:extLst>
                <a:ext uri="{FF2B5EF4-FFF2-40B4-BE49-F238E27FC236}">
                  <a16:creationId xmlns:a16="http://schemas.microsoft.com/office/drawing/2014/main" id="{44B523B4-A87B-3A61-1FF6-1FBE1CAB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" y="3334"/>
              <a:ext cx="249" cy="279"/>
            </a:xfrm>
            <a:custGeom>
              <a:avLst/>
              <a:gdLst>
                <a:gd name="T0" fmla="*/ 248 w 249"/>
                <a:gd name="T1" fmla="*/ 139 h 279"/>
                <a:gd name="T2" fmla="*/ 246 w 249"/>
                <a:gd name="T3" fmla="*/ 115 h 279"/>
                <a:gd name="T4" fmla="*/ 241 w 249"/>
                <a:gd name="T5" fmla="*/ 91 h 279"/>
                <a:gd name="T6" fmla="*/ 231 w 249"/>
                <a:gd name="T7" fmla="*/ 70 h 279"/>
                <a:gd name="T8" fmla="*/ 219 w 249"/>
                <a:gd name="T9" fmla="*/ 50 h 279"/>
                <a:gd name="T10" fmla="*/ 204 w 249"/>
                <a:gd name="T11" fmla="*/ 33 h 279"/>
                <a:gd name="T12" fmla="*/ 186 w 249"/>
                <a:gd name="T13" fmla="*/ 19 h 279"/>
                <a:gd name="T14" fmla="*/ 166 w 249"/>
                <a:gd name="T15" fmla="*/ 8 h 279"/>
                <a:gd name="T16" fmla="*/ 146 w 249"/>
                <a:gd name="T17" fmla="*/ 2 h 279"/>
                <a:gd name="T18" fmla="*/ 124 w 249"/>
                <a:gd name="T19" fmla="*/ 0 h 279"/>
                <a:gd name="T20" fmla="*/ 102 w 249"/>
                <a:gd name="T21" fmla="*/ 2 h 279"/>
                <a:gd name="T22" fmla="*/ 82 w 249"/>
                <a:gd name="T23" fmla="*/ 8 h 279"/>
                <a:gd name="T24" fmla="*/ 62 w 249"/>
                <a:gd name="T25" fmla="*/ 19 h 279"/>
                <a:gd name="T26" fmla="*/ 44 w 249"/>
                <a:gd name="T27" fmla="*/ 33 h 279"/>
                <a:gd name="T28" fmla="*/ 29 w 249"/>
                <a:gd name="T29" fmla="*/ 50 h 279"/>
                <a:gd name="T30" fmla="*/ 17 w 249"/>
                <a:gd name="T31" fmla="*/ 70 h 279"/>
                <a:gd name="T32" fmla="*/ 7 w 249"/>
                <a:gd name="T33" fmla="*/ 91 h 279"/>
                <a:gd name="T34" fmla="*/ 2 w 249"/>
                <a:gd name="T35" fmla="*/ 115 h 279"/>
                <a:gd name="T36" fmla="*/ 0 w 249"/>
                <a:gd name="T37" fmla="*/ 139 h 279"/>
                <a:gd name="T38" fmla="*/ 2 w 249"/>
                <a:gd name="T39" fmla="*/ 163 h 279"/>
                <a:gd name="T40" fmla="*/ 7 w 249"/>
                <a:gd name="T41" fmla="*/ 187 h 279"/>
                <a:gd name="T42" fmla="*/ 17 w 249"/>
                <a:gd name="T43" fmla="*/ 208 h 279"/>
                <a:gd name="T44" fmla="*/ 29 w 249"/>
                <a:gd name="T45" fmla="*/ 228 h 279"/>
                <a:gd name="T46" fmla="*/ 44 w 249"/>
                <a:gd name="T47" fmla="*/ 245 h 279"/>
                <a:gd name="T48" fmla="*/ 62 w 249"/>
                <a:gd name="T49" fmla="*/ 259 h 279"/>
                <a:gd name="T50" fmla="*/ 82 w 249"/>
                <a:gd name="T51" fmla="*/ 270 h 279"/>
                <a:gd name="T52" fmla="*/ 102 w 249"/>
                <a:gd name="T53" fmla="*/ 276 h 279"/>
                <a:gd name="T54" fmla="*/ 124 w 249"/>
                <a:gd name="T55" fmla="*/ 278 h 279"/>
                <a:gd name="T56" fmla="*/ 146 w 249"/>
                <a:gd name="T57" fmla="*/ 276 h 279"/>
                <a:gd name="T58" fmla="*/ 166 w 249"/>
                <a:gd name="T59" fmla="*/ 270 h 279"/>
                <a:gd name="T60" fmla="*/ 186 w 249"/>
                <a:gd name="T61" fmla="*/ 259 h 279"/>
                <a:gd name="T62" fmla="*/ 204 w 249"/>
                <a:gd name="T63" fmla="*/ 245 h 279"/>
                <a:gd name="T64" fmla="*/ 219 w 249"/>
                <a:gd name="T65" fmla="*/ 228 h 279"/>
                <a:gd name="T66" fmla="*/ 231 w 249"/>
                <a:gd name="T67" fmla="*/ 208 h 279"/>
                <a:gd name="T68" fmla="*/ 241 w 249"/>
                <a:gd name="T69" fmla="*/ 187 h 279"/>
                <a:gd name="T70" fmla="*/ 246 w 249"/>
                <a:gd name="T71" fmla="*/ 163 h 279"/>
                <a:gd name="T72" fmla="*/ 248 w 249"/>
                <a:gd name="T73" fmla="*/ 139 h 2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279">
                  <a:moveTo>
                    <a:pt x="248" y="139"/>
                  </a:moveTo>
                  <a:lnTo>
                    <a:pt x="246" y="115"/>
                  </a:lnTo>
                  <a:lnTo>
                    <a:pt x="241" y="91"/>
                  </a:lnTo>
                  <a:lnTo>
                    <a:pt x="231" y="70"/>
                  </a:lnTo>
                  <a:lnTo>
                    <a:pt x="219" y="50"/>
                  </a:lnTo>
                  <a:lnTo>
                    <a:pt x="204" y="33"/>
                  </a:lnTo>
                  <a:lnTo>
                    <a:pt x="186" y="19"/>
                  </a:lnTo>
                  <a:lnTo>
                    <a:pt x="166" y="8"/>
                  </a:lnTo>
                  <a:lnTo>
                    <a:pt x="146" y="2"/>
                  </a:lnTo>
                  <a:lnTo>
                    <a:pt x="124" y="0"/>
                  </a:lnTo>
                  <a:lnTo>
                    <a:pt x="102" y="2"/>
                  </a:lnTo>
                  <a:lnTo>
                    <a:pt x="82" y="8"/>
                  </a:lnTo>
                  <a:lnTo>
                    <a:pt x="62" y="19"/>
                  </a:lnTo>
                  <a:lnTo>
                    <a:pt x="44" y="33"/>
                  </a:lnTo>
                  <a:lnTo>
                    <a:pt x="29" y="50"/>
                  </a:lnTo>
                  <a:lnTo>
                    <a:pt x="17" y="70"/>
                  </a:lnTo>
                  <a:lnTo>
                    <a:pt x="7" y="91"/>
                  </a:lnTo>
                  <a:lnTo>
                    <a:pt x="2" y="115"/>
                  </a:lnTo>
                  <a:lnTo>
                    <a:pt x="0" y="139"/>
                  </a:lnTo>
                  <a:lnTo>
                    <a:pt x="2" y="163"/>
                  </a:lnTo>
                  <a:lnTo>
                    <a:pt x="7" y="187"/>
                  </a:lnTo>
                  <a:lnTo>
                    <a:pt x="17" y="208"/>
                  </a:lnTo>
                  <a:lnTo>
                    <a:pt x="29" y="228"/>
                  </a:lnTo>
                  <a:lnTo>
                    <a:pt x="44" y="245"/>
                  </a:lnTo>
                  <a:lnTo>
                    <a:pt x="62" y="259"/>
                  </a:lnTo>
                  <a:lnTo>
                    <a:pt x="82" y="270"/>
                  </a:lnTo>
                  <a:lnTo>
                    <a:pt x="102" y="276"/>
                  </a:lnTo>
                  <a:lnTo>
                    <a:pt x="124" y="278"/>
                  </a:lnTo>
                  <a:lnTo>
                    <a:pt x="146" y="276"/>
                  </a:lnTo>
                  <a:lnTo>
                    <a:pt x="166" y="270"/>
                  </a:lnTo>
                  <a:lnTo>
                    <a:pt x="186" y="259"/>
                  </a:lnTo>
                  <a:lnTo>
                    <a:pt x="204" y="245"/>
                  </a:lnTo>
                  <a:lnTo>
                    <a:pt x="219" y="228"/>
                  </a:lnTo>
                  <a:lnTo>
                    <a:pt x="231" y="208"/>
                  </a:lnTo>
                  <a:lnTo>
                    <a:pt x="241" y="187"/>
                  </a:lnTo>
                  <a:lnTo>
                    <a:pt x="246" y="163"/>
                  </a:lnTo>
                  <a:lnTo>
                    <a:pt x="248" y="1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19" name="Line 14">
              <a:extLst>
                <a:ext uri="{FF2B5EF4-FFF2-40B4-BE49-F238E27FC236}">
                  <a16:creationId xmlns:a16="http://schemas.microsoft.com/office/drawing/2014/main" id="{2922AA13-BAC6-7361-2BB8-6A2A4D749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95" y="3448"/>
              <a:ext cx="10" cy="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0" name="Line 15">
              <a:extLst>
                <a:ext uri="{FF2B5EF4-FFF2-40B4-BE49-F238E27FC236}">
                  <a16:creationId xmlns:a16="http://schemas.microsoft.com/office/drawing/2014/main" id="{494163CF-D6AD-FC4C-1B1F-FAF78A519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94" y="3442"/>
              <a:ext cx="9" cy="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1" name="Line 16">
              <a:extLst>
                <a:ext uri="{FF2B5EF4-FFF2-40B4-BE49-F238E27FC236}">
                  <a16:creationId xmlns:a16="http://schemas.microsoft.com/office/drawing/2014/main" id="{6154B471-7B9D-1738-639B-55BDA15CF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79" y="3402"/>
              <a:ext cx="12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2" name="Line 17">
              <a:extLst>
                <a:ext uri="{FF2B5EF4-FFF2-40B4-BE49-F238E27FC236}">
                  <a16:creationId xmlns:a16="http://schemas.microsoft.com/office/drawing/2014/main" id="{98E23463-401D-770F-18C2-C7347D400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67" y="3381"/>
              <a:ext cx="20" cy="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3" name="Line 18">
              <a:extLst>
                <a:ext uri="{FF2B5EF4-FFF2-40B4-BE49-F238E27FC236}">
                  <a16:creationId xmlns:a16="http://schemas.microsoft.com/office/drawing/2014/main" id="{12C7E231-9060-DC72-C2D2-C548B1462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64" y="3378"/>
              <a:ext cx="11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4" name="Line 19">
              <a:extLst>
                <a:ext uri="{FF2B5EF4-FFF2-40B4-BE49-F238E27FC236}">
                  <a16:creationId xmlns:a16="http://schemas.microsoft.com/office/drawing/2014/main" id="{02FBF1AD-F93A-BE4F-84AA-635EF0217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7" y="335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5" name="Line 20">
              <a:extLst>
                <a:ext uri="{FF2B5EF4-FFF2-40B4-BE49-F238E27FC236}">
                  <a16:creationId xmlns:a16="http://schemas.microsoft.com/office/drawing/2014/main" id="{A715699C-3254-CAD2-3F68-97E2A5736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2" y="3338"/>
              <a:ext cx="29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6" name="Line 21">
              <a:extLst>
                <a:ext uri="{FF2B5EF4-FFF2-40B4-BE49-F238E27FC236}">
                  <a16:creationId xmlns:a16="http://schemas.microsoft.com/office/drawing/2014/main" id="{840D5FBC-032D-3808-8EE3-540360B0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02" y="3335"/>
              <a:ext cx="18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7" name="Line 22">
              <a:extLst>
                <a:ext uri="{FF2B5EF4-FFF2-40B4-BE49-F238E27FC236}">
                  <a16:creationId xmlns:a16="http://schemas.microsoft.com/office/drawing/2014/main" id="{9EE5F65B-AC77-EC2F-BAE2-BD343FF33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33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8" name="Line 23">
              <a:extLst>
                <a:ext uri="{FF2B5EF4-FFF2-40B4-BE49-F238E27FC236}">
                  <a16:creationId xmlns:a16="http://schemas.microsoft.com/office/drawing/2014/main" id="{128CF753-5BF5-B95B-074C-B258CD995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6" y="3334"/>
              <a:ext cx="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29" name="Line 24">
              <a:extLst>
                <a:ext uri="{FF2B5EF4-FFF2-40B4-BE49-F238E27FC236}">
                  <a16:creationId xmlns:a16="http://schemas.microsoft.com/office/drawing/2014/main" id="{ECC49A4F-1626-760B-6226-5244A9923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0" y="3336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0" name="Line 25">
              <a:extLst>
                <a:ext uri="{FF2B5EF4-FFF2-40B4-BE49-F238E27FC236}">
                  <a16:creationId xmlns:a16="http://schemas.microsoft.com/office/drawing/2014/main" id="{56231CF8-4B7C-B786-4513-E7EFA7271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" y="335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1" name="Line 26">
              <a:extLst>
                <a:ext uri="{FF2B5EF4-FFF2-40B4-BE49-F238E27FC236}">
                  <a16:creationId xmlns:a16="http://schemas.microsoft.com/office/drawing/2014/main" id="{1560358F-EB79-9637-13CA-9F6D0B826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6" y="3358"/>
              <a:ext cx="27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2" name="Line 27">
              <a:extLst>
                <a:ext uri="{FF2B5EF4-FFF2-40B4-BE49-F238E27FC236}">
                  <a16:creationId xmlns:a16="http://schemas.microsoft.com/office/drawing/2014/main" id="{CB78FEF6-9701-ECA7-8B64-33910D919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5" y="3372"/>
              <a:ext cx="19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3" name="Line 28">
              <a:extLst>
                <a:ext uri="{FF2B5EF4-FFF2-40B4-BE49-F238E27FC236}">
                  <a16:creationId xmlns:a16="http://schemas.microsoft.com/office/drawing/2014/main" id="{959DA758-73ED-A879-0AF0-64ED73989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8" y="3417"/>
              <a:ext cx="16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4" name="Line 29">
              <a:extLst>
                <a:ext uri="{FF2B5EF4-FFF2-40B4-BE49-F238E27FC236}">
                  <a16:creationId xmlns:a16="http://schemas.microsoft.com/office/drawing/2014/main" id="{10A8EF5E-3FAA-7938-E67B-DD39DC0F7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5" y="3432"/>
              <a:ext cx="11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5" name="Line 30">
              <a:extLst>
                <a:ext uri="{FF2B5EF4-FFF2-40B4-BE49-F238E27FC236}">
                  <a16:creationId xmlns:a16="http://schemas.microsoft.com/office/drawing/2014/main" id="{4F7E23A6-E471-8652-34E5-9E0D68322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3477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6" name="Line 31">
              <a:extLst>
                <a:ext uri="{FF2B5EF4-FFF2-40B4-BE49-F238E27FC236}">
                  <a16:creationId xmlns:a16="http://schemas.microsoft.com/office/drawing/2014/main" id="{B0316168-E1EB-04A4-8BCA-1A45B4C90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3481"/>
              <a:ext cx="2" cy="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7" name="Line 32">
              <a:extLst>
                <a:ext uri="{FF2B5EF4-FFF2-40B4-BE49-F238E27FC236}">
                  <a16:creationId xmlns:a16="http://schemas.microsoft.com/office/drawing/2014/main" id="{4CA5494F-098C-2D26-111A-C8865D519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" y="3502"/>
              <a:ext cx="1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8" name="Line 33">
              <a:extLst>
                <a:ext uri="{FF2B5EF4-FFF2-40B4-BE49-F238E27FC236}">
                  <a16:creationId xmlns:a16="http://schemas.microsoft.com/office/drawing/2014/main" id="{75A45E9C-12EE-D54D-F0AF-9ACC09700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3541"/>
              <a:ext cx="3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9" name="Line 34">
              <a:extLst>
                <a:ext uri="{FF2B5EF4-FFF2-40B4-BE49-F238E27FC236}">
                  <a16:creationId xmlns:a16="http://schemas.microsoft.com/office/drawing/2014/main" id="{8BB67E5A-6574-0D6C-2854-9A4E1019E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7" y="3552"/>
              <a:ext cx="4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0" name="Line 35">
              <a:extLst>
                <a:ext uri="{FF2B5EF4-FFF2-40B4-BE49-F238E27FC236}">
                  <a16:creationId xmlns:a16="http://schemas.microsoft.com/office/drawing/2014/main" id="{EC2814D4-D8D6-85EE-E743-6891E44EF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569"/>
              <a:ext cx="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" name="Line 36">
              <a:extLst>
                <a:ext uri="{FF2B5EF4-FFF2-40B4-BE49-F238E27FC236}">
                  <a16:creationId xmlns:a16="http://schemas.microsoft.com/office/drawing/2014/main" id="{503E1222-DFBF-5B4C-66D8-5FE5E2A88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" y="3600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" name="Line 37">
              <a:extLst>
                <a:ext uri="{FF2B5EF4-FFF2-40B4-BE49-F238E27FC236}">
                  <a16:creationId xmlns:a16="http://schemas.microsoft.com/office/drawing/2014/main" id="{8AE0AF5E-57E1-A499-6A2B-07BB1E1F8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" y="3604"/>
              <a:ext cx="13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" name="Line 38">
              <a:extLst>
                <a:ext uri="{FF2B5EF4-FFF2-40B4-BE49-F238E27FC236}">
                  <a16:creationId xmlns:a16="http://schemas.microsoft.com/office/drawing/2014/main" id="{D1FE3812-E428-4AC1-5F3D-59CCEEFFF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4" y="3612"/>
              <a:ext cx="2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" name="Line 39">
              <a:extLst>
                <a:ext uri="{FF2B5EF4-FFF2-40B4-BE49-F238E27FC236}">
                  <a16:creationId xmlns:a16="http://schemas.microsoft.com/office/drawing/2014/main" id="{8BF3A802-87DD-00BF-79C4-B1AED0773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3620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" name="Line 40">
              <a:extLst>
                <a:ext uri="{FF2B5EF4-FFF2-40B4-BE49-F238E27FC236}">
                  <a16:creationId xmlns:a16="http://schemas.microsoft.com/office/drawing/2014/main" id="{4090E6F4-A200-5EC4-DE2A-A9C387DE9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7" y="3614"/>
              <a:ext cx="15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" name="Line 41">
              <a:extLst>
                <a:ext uri="{FF2B5EF4-FFF2-40B4-BE49-F238E27FC236}">
                  <a16:creationId xmlns:a16="http://schemas.microsoft.com/office/drawing/2014/main" id="{5EF14DF8-E29A-4EE5-7555-1C726DA67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6" y="361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" name="Line 42">
              <a:extLst>
                <a:ext uri="{FF2B5EF4-FFF2-40B4-BE49-F238E27FC236}">
                  <a16:creationId xmlns:a16="http://schemas.microsoft.com/office/drawing/2014/main" id="{F74AFA9F-FBCF-31DD-DB63-EE6A2BD74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7" y="3600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8" name="Line 43">
              <a:extLst>
                <a:ext uri="{FF2B5EF4-FFF2-40B4-BE49-F238E27FC236}">
                  <a16:creationId xmlns:a16="http://schemas.microsoft.com/office/drawing/2014/main" id="{029AF000-A998-4E13-B33D-5BA55EEFE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1" y="3582"/>
              <a:ext cx="11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9" name="Line 44">
              <a:extLst>
                <a:ext uri="{FF2B5EF4-FFF2-40B4-BE49-F238E27FC236}">
                  <a16:creationId xmlns:a16="http://schemas.microsoft.com/office/drawing/2014/main" id="{BB3C74C4-20CD-5935-D363-9177D49FE6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3570"/>
              <a:ext cx="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50" name="Line 45">
              <a:extLst>
                <a:ext uri="{FF2B5EF4-FFF2-40B4-BE49-F238E27FC236}">
                  <a16:creationId xmlns:a16="http://schemas.microsoft.com/office/drawing/2014/main" id="{E66AD273-29FC-3836-8A90-EC04D5E42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7" y="3522"/>
              <a:ext cx="7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51" name="Line 46">
              <a:extLst>
                <a:ext uri="{FF2B5EF4-FFF2-40B4-BE49-F238E27FC236}">
                  <a16:creationId xmlns:a16="http://schemas.microsoft.com/office/drawing/2014/main" id="{FF61D421-F9CB-792A-EA5C-78443C43BA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4" y="3506"/>
              <a:ext cx="3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52" name="Line 47">
              <a:extLst>
                <a:ext uri="{FF2B5EF4-FFF2-40B4-BE49-F238E27FC236}">
                  <a16:creationId xmlns:a16="http://schemas.microsoft.com/office/drawing/2014/main" id="{97C5D4E3-FB72-56C6-2114-13C24FC6F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1" y="3477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4" name="Group 48">
            <a:extLst>
              <a:ext uri="{FF2B5EF4-FFF2-40B4-BE49-F238E27FC236}">
                <a16:creationId xmlns:a16="http://schemas.microsoft.com/office/drawing/2014/main" id="{FF31D8E6-E02D-E17D-33D3-A445FAF725D9}"/>
              </a:ext>
            </a:extLst>
          </p:cNvPr>
          <p:cNvGrpSpPr>
            <a:grpSpLocks/>
          </p:cNvGrpSpPr>
          <p:nvPr/>
        </p:nvGrpSpPr>
        <p:grpSpPr bwMode="auto">
          <a:xfrm>
            <a:off x="4995864" y="5562600"/>
            <a:ext cx="331787" cy="0"/>
            <a:chOff x="1897" y="3611"/>
            <a:chExt cx="151" cy="0"/>
          </a:xfrm>
        </p:grpSpPr>
        <p:sp>
          <p:nvSpPr>
            <p:cNvPr id="14515" name="Line 49">
              <a:extLst>
                <a:ext uri="{FF2B5EF4-FFF2-40B4-BE49-F238E27FC236}">
                  <a16:creationId xmlns:a16="http://schemas.microsoft.com/office/drawing/2014/main" id="{5781D5C5-62E4-1F00-FFE8-9A46E363F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7" y="3611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6" name="Line 50">
              <a:extLst>
                <a:ext uri="{FF2B5EF4-FFF2-40B4-BE49-F238E27FC236}">
                  <a16:creationId xmlns:a16="http://schemas.microsoft.com/office/drawing/2014/main" id="{CE6A5396-076D-FCE7-B4B4-2CF4F27A7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3611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7" name="Line 51">
              <a:extLst>
                <a:ext uri="{FF2B5EF4-FFF2-40B4-BE49-F238E27FC236}">
                  <a16:creationId xmlns:a16="http://schemas.microsoft.com/office/drawing/2014/main" id="{2FCCAA4E-9B73-E0A7-E33E-EE40AE06F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3611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5" name="Group 52">
            <a:extLst>
              <a:ext uri="{FF2B5EF4-FFF2-40B4-BE49-F238E27FC236}">
                <a16:creationId xmlns:a16="http://schemas.microsoft.com/office/drawing/2014/main" id="{8FF63229-FDC8-2B31-F7EE-B7E532A39D6C}"/>
              </a:ext>
            </a:extLst>
          </p:cNvPr>
          <p:cNvGrpSpPr>
            <a:grpSpLocks/>
          </p:cNvGrpSpPr>
          <p:nvPr/>
        </p:nvGrpSpPr>
        <p:grpSpPr bwMode="auto">
          <a:xfrm>
            <a:off x="4995864" y="5135563"/>
            <a:ext cx="331787" cy="0"/>
            <a:chOff x="1897" y="3333"/>
            <a:chExt cx="151" cy="0"/>
          </a:xfrm>
        </p:grpSpPr>
        <p:sp>
          <p:nvSpPr>
            <p:cNvPr id="14512" name="Line 53">
              <a:extLst>
                <a:ext uri="{FF2B5EF4-FFF2-40B4-BE49-F238E27FC236}">
                  <a16:creationId xmlns:a16="http://schemas.microsoft.com/office/drawing/2014/main" id="{B9329795-BA6B-9DC1-D22F-6DD7F5BEA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7" y="3333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3" name="Line 54">
              <a:extLst>
                <a:ext uri="{FF2B5EF4-FFF2-40B4-BE49-F238E27FC236}">
                  <a16:creationId xmlns:a16="http://schemas.microsoft.com/office/drawing/2014/main" id="{E07FD712-7F3A-0C56-1FD8-1867550C0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3333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4" name="Line 55">
              <a:extLst>
                <a:ext uri="{FF2B5EF4-FFF2-40B4-BE49-F238E27FC236}">
                  <a16:creationId xmlns:a16="http://schemas.microsoft.com/office/drawing/2014/main" id="{354B2144-2D80-FF31-694D-09C68A96D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3333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6" name="Rectangle 56">
            <a:extLst>
              <a:ext uri="{FF2B5EF4-FFF2-40B4-BE49-F238E27FC236}">
                <a16:creationId xmlns:a16="http://schemas.microsoft.com/office/drawing/2014/main" id="{7F7B67E6-3EBD-8B0B-D28B-7B486DCE8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1" y="5027614"/>
            <a:ext cx="754063" cy="568325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pSp>
        <p:nvGrpSpPr>
          <p:cNvPr id="14347" name="Group 57">
            <a:extLst>
              <a:ext uri="{FF2B5EF4-FFF2-40B4-BE49-F238E27FC236}">
                <a16:creationId xmlns:a16="http://schemas.microsoft.com/office/drawing/2014/main" id="{22547017-C884-2634-1177-0FC959BB3EB3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5099050"/>
            <a:ext cx="576262" cy="444500"/>
            <a:chOff x="694" y="3309"/>
            <a:chExt cx="262" cy="290"/>
          </a:xfrm>
        </p:grpSpPr>
        <p:sp>
          <p:nvSpPr>
            <p:cNvPr id="14477" name="Freeform 58">
              <a:extLst>
                <a:ext uri="{FF2B5EF4-FFF2-40B4-BE49-F238E27FC236}">
                  <a16:creationId xmlns:a16="http://schemas.microsoft.com/office/drawing/2014/main" id="{DF1B2196-4E7B-9C25-6736-5BC50F84F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" y="3309"/>
              <a:ext cx="251" cy="279"/>
            </a:xfrm>
            <a:custGeom>
              <a:avLst/>
              <a:gdLst>
                <a:gd name="T0" fmla="*/ 250 w 251"/>
                <a:gd name="T1" fmla="*/ 139 h 279"/>
                <a:gd name="T2" fmla="*/ 248 w 251"/>
                <a:gd name="T3" fmla="*/ 115 h 279"/>
                <a:gd name="T4" fmla="*/ 242 w 251"/>
                <a:gd name="T5" fmla="*/ 91 h 279"/>
                <a:gd name="T6" fmla="*/ 233 w 251"/>
                <a:gd name="T7" fmla="*/ 70 h 279"/>
                <a:gd name="T8" fmla="*/ 221 w 251"/>
                <a:gd name="T9" fmla="*/ 50 h 279"/>
                <a:gd name="T10" fmla="*/ 205 w 251"/>
                <a:gd name="T11" fmla="*/ 33 h 279"/>
                <a:gd name="T12" fmla="*/ 187 w 251"/>
                <a:gd name="T13" fmla="*/ 19 h 279"/>
                <a:gd name="T14" fmla="*/ 168 w 251"/>
                <a:gd name="T15" fmla="*/ 8 h 279"/>
                <a:gd name="T16" fmla="*/ 147 w 251"/>
                <a:gd name="T17" fmla="*/ 2 h 279"/>
                <a:gd name="T18" fmla="*/ 125 w 251"/>
                <a:gd name="T19" fmla="*/ 0 h 279"/>
                <a:gd name="T20" fmla="*/ 103 w 251"/>
                <a:gd name="T21" fmla="*/ 2 h 279"/>
                <a:gd name="T22" fmla="*/ 82 w 251"/>
                <a:gd name="T23" fmla="*/ 8 h 279"/>
                <a:gd name="T24" fmla="*/ 63 w 251"/>
                <a:gd name="T25" fmla="*/ 19 h 279"/>
                <a:gd name="T26" fmla="*/ 45 w 251"/>
                <a:gd name="T27" fmla="*/ 33 h 279"/>
                <a:gd name="T28" fmla="*/ 29 w 251"/>
                <a:gd name="T29" fmla="*/ 50 h 279"/>
                <a:gd name="T30" fmla="*/ 17 w 251"/>
                <a:gd name="T31" fmla="*/ 70 h 279"/>
                <a:gd name="T32" fmla="*/ 8 w 251"/>
                <a:gd name="T33" fmla="*/ 91 h 279"/>
                <a:gd name="T34" fmla="*/ 2 w 251"/>
                <a:gd name="T35" fmla="*/ 115 h 279"/>
                <a:gd name="T36" fmla="*/ 0 w 251"/>
                <a:gd name="T37" fmla="*/ 139 h 279"/>
                <a:gd name="T38" fmla="*/ 2 w 251"/>
                <a:gd name="T39" fmla="*/ 163 h 279"/>
                <a:gd name="T40" fmla="*/ 8 w 251"/>
                <a:gd name="T41" fmla="*/ 187 h 279"/>
                <a:gd name="T42" fmla="*/ 17 w 251"/>
                <a:gd name="T43" fmla="*/ 208 h 279"/>
                <a:gd name="T44" fmla="*/ 29 w 251"/>
                <a:gd name="T45" fmla="*/ 228 h 279"/>
                <a:gd name="T46" fmla="*/ 45 w 251"/>
                <a:gd name="T47" fmla="*/ 245 h 279"/>
                <a:gd name="T48" fmla="*/ 63 w 251"/>
                <a:gd name="T49" fmla="*/ 259 h 279"/>
                <a:gd name="T50" fmla="*/ 82 w 251"/>
                <a:gd name="T51" fmla="*/ 270 h 279"/>
                <a:gd name="T52" fmla="*/ 103 w 251"/>
                <a:gd name="T53" fmla="*/ 276 h 279"/>
                <a:gd name="T54" fmla="*/ 125 w 251"/>
                <a:gd name="T55" fmla="*/ 278 h 279"/>
                <a:gd name="T56" fmla="*/ 147 w 251"/>
                <a:gd name="T57" fmla="*/ 276 h 279"/>
                <a:gd name="T58" fmla="*/ 168 w 251"/>
                <a:gd name="T59" fmla="*/ 270 h 279"/>
                <a:gd name="T60" fmla="*/ 187 w 251"/>
                <a:gd name="T61" fmla="*/ 259 h 279"/>
                <a:gd name="T62" fmla="*/ 205 w 251"/>
                <a:gd name="T63" fmla="*/ 245 h 279"/>
                <a:gd name="T64" fmla="*/ 221 w 251"/>
                <a:gd name="T65" fmla="*/ 228 h 279"/>
                <a:gd name="T66" fmla="*/ 233 w 251"/>
                <a:gd name="T67" fmla="*/ 208 h 279"/>
                <a:gd name="T68" fmla="*/ 242 w 251"/>
                <a:gd name="T69" fmla="*/ 187 h 279"/>
                <a:gd name="T70" fmla="*/ 248 w 251"/>
                <a:gd name="T71" fmla="*/ 163 h 279"/>
                <a:gd name="T72" fmla="*/ 250 w 251"/>
                <a:gd name="T73" fmla="*/ 139 h 2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51" h="279">
                  <a:moveTo>
                    <a:pt x="250" y="139"/>
                  </a:moveTo>
                  <a:lnTo>
                    <a:pt x="248" y="115"/>
                  </a:lnTo>
                  <a:lnTo>
                    <a:pt x="242" y="91"/>
                  </a:lnTo>
                  <a:lnTo>
                    <a:pt x="233" y="70"/>
                  </a:lnTo>
                  <a:lnTo>
                    <a:pt x="221" y="50"/>
                  </a:lnTo>
                  <a:lnTo>
                    <a:pt x="205" y="33"/>
                  </a:lnTo>
                  <a:lnTo>
                    <a:pt x="187" y="19"/>
                  </a:lnTo>
                  <a:lnTo>
                    <a:pt x="168" y="8"/>
                  </a:lnTo>
                  <a:lnTo>
                    <a:pt x="147" y="2"/>
                  </a:lnTo>
                  <a:lnTo>
                    <a:pt x="125" y="0"/>
                  </a:lnTo>
                  <a:lnTo>
                    <a:pt x="103" y="2"/>
                  </a:lnTo>
                  <a:lnTo>
                    <a:pt x="82" y="8"/>
                  </a:lnTo>
                  <a:lnTo>
                    <a:pt x="63" y="19"/>
                  </a:lnTo>
                  <a:lnTo>
                    <a:pt x="45" y="33"/>
                  </a:lnTo>
                  <a:lnTo>
                    <a:pt x="29" y="50"/>
                  </a:lnTo>
                  <a:lnTo>
                    <a:pt x="17" y="70"/>
                  </a:lnTo>
                  <a:lnTo>
                    <a:pt x="8" y="91"/>
                  </a:lnTo>
                  <a:lnTo>
                    <a:pt x="2" y="115"/>
                  </a:lnTo>
                  <a:lnTo>
                    <a:pt x="0" y="139"/>
                  </a:lnTo>
                  <a:lnTo>
                    <a:pt x="2" y="163"/>
                  </a:lnTo>
                  <a:lnTo>
                    <a:pt x="8" y="187"/>
                  </a:lnTo>
                  <a:lnTo>
                    <a:pt x="17" y="208"/>
                  </a:lnTo>
                  <a:lnTo>
                    <a:pt x="29" y="228"/>
                  </a:lnTo>
                  <a:lnTo>
                    <a:pt x="45" y="245"/>
                  </a:lnTo>
                  <a:lnTo>
                    <a:pt x="63" y="259"/>
                  </a:lnTo>
                  <a:lnTo>
                    <a:pt x="82" y="270"/>
                  </a:lnTo>
                  <a:lnTo>
                    <a:pt x="103" y="276"/>
                  </a:lnTo>
                  <a:lnTo>
                    <a:pt x="125" y="278"/>
                  </a:lnTo>
                  <a:lnTo>
                    <a:pt x="147" y="276"/>
                  </a:lnTo>
                  <a:lnTo>
                    <a:pt x="168" y="270"/>
                  </a:lnTo>
                  <a:lnTo>
                    <a:pt x="187" y="259"/>
                  </a:lnTo>
                  <a:lnTo>
                    <a:pt x="205" y="245"/>
                  </a:lnTo>
                  <a:lnTo>
                    <a:pt x="221" y="228"/>
                  </a:lnTo>
                  <a:lnTo>
                    <a:pt x="233" y="208"/>
                  </a:lnTo>
                  <a:lnTo>
                    <a:pt x="242" y="187"/>
                  </a:lnTo>
                  <a:lnTo>
                    <a:pt x="248" y="163"/>
                  </a:lnTo>
                  <a:lnTo>
                    <a:pt x="250" y="1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78" name="Line 59">
              <a:extLst>
                <a:ext uri="{FF2B5EF4-FFF2-40B4-BE49-F238E27FC236}">
                  <a16:creationId xmlns:a16="http://schemas.microsoft.com/office/drawing/2014/main" id="{59282C4D-5228-D506-CC4B-7CA23E5705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6" y="3423"/>
              <a:ext cx="10" cy="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9" name="Line 60">
              <a:extLst>
                <a:ext uri="{FF2B5EF4-FFF2-40B4-BE49-F238E27FC236}">
                  <a16:creationId xmlns:a16="http://schemas.microsoft.com/office/drawing/2014/main" id="{4ABC0D52-D622-5402-46F1-C8900DC2E0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5" y="3417"/>
              <a:ext cx="9" cy="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0" name="Line 61">
              <a:extLst>
                <a:ext uri="{FF2B5EF4-FFF2-40B4-BE49-F238E27FC236}">
                  <a16:creationId xmlns:a16="http://schemas.microsoft.com/office/drawing/2014/main" id="{8630B1FA-1328-E472-12AC-BE2D38466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0" y="3377"/>
              <a:ext cx="11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1" name="Line 62">
              <a:extLst>
                <a:ext uri="{FF2B5EF4-FFF2-40B4-BE49-F238E27FC236}">
                  <a16:creationId xmlns:a16="http://schemas.microsoft.com/office/drawing/2014/main" id="{D6918FE1-4A16-EF9A-F380-0F8836EEE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8" y="3356"/>
              <a:ext cx="20" cy="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2" name="Line 63">
              <a:extLst>
                <a:ext uri="{FF2B5EF4-FFF2-40B4-BE49-F238E27FC236}">
                  <a16:creationId xmlns:a16="http://schemas.microsoft.com/office/drawing/2014/main" id="{F2D444B9-9505-2C45-DEFA-EC38C1E1D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5" y="3353"/>
              <a:ext cx="11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3" name="Line 64">
              <a:extLst>
                <a:ext uri="{FF2B5EF4-FFF2-40B4-BE49-F238E27FC236}">
                  <a16:creationId xmlns:a16="http://schemas.microsoft.com/office/drawing/2014/main" id="{124A5DBC-BFB1-844B-0AFE-73EBCA338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329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4" name="Line 65">
              <a:extLst>
                <a:ext uri="{FF2B5EF4-FFF2-40B4-BE49-F238E27FC236}">
                  <a16:creationId xmlns:a16="http://schemas.microsoft.com/office/drawing/2014/main" id="{1443F6B1-D4A8-E013-511D-0369977E0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3" y="3313"/>
              <a:ext cx="28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5" name="Line 66">
              <a:extLst>
                <a:ext uri="{FF2B5EF4-FFF2-40B4-BE49-F238E27FC236}">
                  <a16:creationId xmlns:a16="http://schemas.microsoft.com/office/drawing/2014/main" id="{924B0355-BA14-69F2-C0A2-CB4A5B503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2" y="3310"/>
              <a:ext cx="19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6" name="Line 67">
              <a:extLst>
                <a:ext uri="{FF2B5EF4-FFF2-40B4-BE49-F238E27FC236}">
                  <a16:creationId xmlns:a16="http://schemas.microsoft.com/office/drawing/2014/main" id="{6ADED07A-632D-F475-BDD9-05CEF5F46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3309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7" name="Line 68">
              <a:extLst>
                <a:ext uri="{FF2B5EF4-FFF2-40B4-BE49-F238E27FC236}">
                  <a16:creationId xmlns:a16="http://schemas.microsoft.com/office/drawing/2014/main" id="{35A8513B-612C-183D-D886-86303BB72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6" y="3309"/>
              <a:ext cx="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8" name="Line 69">
              <a:extLst>
                <a:ext uri="{FF2B5EF4-FFF2-40B4-BE49-F238E27FC236}">
                  <a16:creationId xmlns:a16="http://schemas.microsoft.com/office/drawing/2014/main" id="{6AFEFEC3-02DC-44B6-84B2-6671B38E4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" y="3311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89" name="Line 70">
              <a:extLst>
                <a:ext uri="{FF2B5EF4-FFF2-40B4-BE49-F238E27FC236}">
                  <a16:creationId xmlns:a16="http://schemas.microsoft.com/office/drawing/2014/main" id="{FE11F1FD-8A2D-160F-5585-3BBE86079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" y="3329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0" name="Line 71">
              <a:extLst>
                <a:ext uri="{FF2B5EF4-FFF2-40B4-BE49-F238E27FC236}">
                  <a16:creationId xmlns:a16="http://schemas.microsoft.com/office/drawing/2014/main" id="{1C836FE6-F5B7-7489-74AD-C081EF2B1D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6" y="3333"/>
              <a:ext cx="27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1" name="Line 72">
              <a:extLst>
                <a:ext uri="{FF2B5EF4-FFF2-40B4-BE49-F238E27FC236}">
                  <a16:creationId xmlns:a16="http://schemas.microsoft.com/office/drawing/2014/main" id="{E369615F-E921-0043-4227-11D1EA41A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5" y="3347"/>
              <a:ext cx="19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2" name="Line 73">
              <a:extLst>
                <a:ext uri="{FF2B5EF4-FFF2-40B4-BE49-F238E27FC236}">
                  <a16:creationId xmlns:a16="http://schemas.microsoft.com/office/drawing/2014/main" id="{FC850664-EA21-F2CF-6E69-B6C08C7D7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" y="3392"/>
              <a:ext cx="15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3" name="Line 74">
              <a:extLst>
                <a:ext uri="{FF2B5EF4-FFF2-40B4-BE49-F238E27FC236}">
                  <a16:creationId xmlns:a16="http://schemas.microsoft.com/office/drawing/2014/main" id="{3A1BFA8A-E881-2D50-51E0-7C8AA0F8C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" y="3407"/>
              <a:ext cx="12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4" name="Line 75">
              <a:extLst>
                <a:ext uri="{FF2B5EF4-FFF2-40B4-BE49-F238E27FC236}">
                  <a16:creationId xmlns:a16="http://schemas.microsoft.com/office/drawing/2014/main" id="{29D4896F-E0E3-73C6-B20B-6017DC58B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345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5" name="Line 76">
              <a:extLst>
                <a:ext uri="{FF2B5EF4-FFF2-40B4-BE49-F238E27FC236}">
                  <a16:creationId xmlns:a16="http://schemas.microsoft.com/office/drawing/2014/main" id="{72027C26-36D1-7B86-0E86-14D5987E3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" y="3456"/>
              <a:ext cx="2" cy="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6" name="Line 77">
              <a:extLst>
                <a:ext uri="{FF2B5EF4-FFF2-40B4-BE49-F238E27FC236}">
                  <a16:creationId xmlns:a16="http://schemas.microsoft.com/office/drawing/2014/main" id="{C3E97976-935D-99F7-8864-C08EB378B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6" y="3477"/>
              <a:ext cx="2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7" name="Line 78">
              <a:extLst>
                <a:ext uri="{FF2B5EF4-FFF2-40B4-BE49-F238E27FC236}">
                  <a16:creationId xmlns:a16="http://schemas.microsoft.com/office/drawing/2014/main" id="{7B89EDE8-61ED-AF72-15C1-6F57A32AD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3516"/>
              <a:ext cx="3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8" name="Line 79">
              <a:extLst>
                <a:ext uri="{FF2B5EF4-FFF2-40B4-BE49-F238E27FC236}">
                  <a16:creationId xmlns:a16="http://schemas.microsoft.com/office/drawing/2014/main" id="{B6489632-88C9-0D28-9C4D-643499EB9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" y="3527"/>
              <a:ext cx="4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99" name="Line 80">
              <a:extLst>
                <a:ext uri="{FF2B5EF4-FFF2-40B4-BE49-F238E27FC236}">
                  <a16:creationId xmlns:a16="http://schemas.microsoft.com/office/drawing/2014/main" id="{04994B22-4397-768E-5269-9B0C68722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" y="3544"/>
              <a:ext cx="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0" name="Line 81">
              <a:extLst>
                <a:ext uri="{FF2B5EF4-FFF2-40B4-BE49-F238E27FC236}">
                  <a16:creationId xmlns:a16="http://schemas.microsoft.com/office/drawing/2014/main" id="{2C6EE34A-2A52-92BA-BB7B-0BE9C91DD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" y="3575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1" name="Line 82">
              <a:extLst>
                <a:ext uri="{FF2B5EF4-FFF2-40B4-BE49-F238E27FC236}">
                  <a16:creationId xmlns:a16="http://schemas.microsoft.com/office/drawing/2014/main" id="{F7765712-A3B1-D608-25A8-8299FAFC7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" y="3579"/>
              <a:ext cx="12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2" name="Line 83">
              <a:extLst>
                <a:ext uri="{FF2B5EF4-FFF2-40B4-BE49-F238E27FC236}">
                  <a16:creationId xmlns:a16="http://schemas.microsoft.com/office/drawing/2014/main" id="{F0ACE688-427A-F4D1-3E99-57B39DB24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587"/>
              <a:ext cx="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3" name="Line 84">
              <a:extLst>
                <a:ext uri="{FF2B5EF4-FFF2-40B4-BE49-F238E27FC236}">
                  <a16:creationId xmlns:a16="http://schemas.microsoft.com/office/drawing/2014/main" id="{0869A861-998B-6100-3BCF-14B0709E47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3595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4" name="Line 85">
              <a:extLst>
                <a:ext uri="{FF2B5EF4-FFF2-40B4-BE49-F238E27FC236}">
                  <a16:creationId xmlns:a16="http://schemas.microsoft.com/office/drawing/2014/main" id="{D7C277AF-9D9A-8159-5E2F-68AD3EE8E7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7" y="3589"/>
              <a:ext cx="15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5" name="Line 86">
              <a:extLst>
                <a:ext uri="{FF2B5EF4-FFF2-40B4-BE49-F238E27FC236}">
                  <a16:creationId xmlns:a16="http://schemas.microsoft.com/office/drawing/2014/main" id="{65A94C6C-D316-6ABD-7238-039B7D489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3593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6" name="Line 87">
              <a:extLst>
                <a:ext uri="{FF2B5EF4-FFF2-40B4-BE49-F238E27FC236}">
                  <a16:creationId xmlns:a16="http://schemas.microsoft.com/office/drawing/2014/main" id="{88A9F616-97D9-A99A-4536-1E30EB0D9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575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7" name="Line 88">
              <a:extLst>
                <a:ext uri="{FF2B5EF4-FFF2-40B4-BE49-F238E27FC236}">
                  <a16:creationId xmlns:a16="http://schemas.microsoft.com/office/drawing/2014/main" id="{DFF1102A-74F9-E29D-4C4C-9BE8AB098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1" y="3557"/>
              <a:ext cx="11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8" name="Line 89">
              <a:extLst>
                <a:ext uri="{FF2B5EF4-FFF2-40B4-BE49-F238E27FC236}">
                  <a16:creationId xmlns:a16="http://schemas.microsoft.com/office/drawing/2014/main" id="{4511265E-26D6-CEEC-F2EA-0CF4CFCD0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0" y="3545"/>
              <a:ext cx="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09" name="Line 90">
              <a:extLst>
                <a:ext uri="{FF2B5EF4-FFF2-40B4-BE49-F238E27FC236}">
                  <a16:creationId xmlns:a16="http://schemas.microsoft.com/office/drawing/2014/main" id="{97A1F62D-983E-71BA-2ED5-7C154C3F7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" y="3497"/>
              <a:ext cx="7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0" name="Line 91">
              <a:extLst>
                <a:ext uri="{FF2B5EF4-FFF2-40B4-BE49-F238E27FC236}">
                  <a16:creationId xmlns:a16="http://schemas.microsoft.com/office/drawing/2014/main" id="{DED061EB-A4EE-1554-E5E0-CBE832127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4" y="3481"/>
              <a:ext cx="4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11" name="Line 92">
              <a:extLst>
                <a:ext uri="{FF2B5EF4-FFF2-40B4-BE49-F238E27FC236}">
                  <a16:creationId xmlns:a16="http://schemas.microsoft.com/office/drawing/2014/main" id="{8DFE3DCB-4AD1-FE0B-0547-39924CED3C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345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8" name="Group 93">
            <a:extLst>
              <a:ext uri="{FF2B5EF4-FFF2-40B4-BE49-F238E27FC236}">
                <a16:creationId xmlns:a16="http://schemas.microsoft.com/office/drawing/2014/main" id="{FD0F3AF6-75D7-7360-4FDD-F6B36DCECFE8}"/>
              </a:ext>
            </a:extLst>
          </p:cNvPr>
          <p:cNvGrpSpPr>
            <a:grpSpLocks/>
          </p:cNvGrpSpPr>
          <p:nvPr/>
        </p:nvGrpSpPr>
        <p:grpSpPr bwMode="auto">
          <a:xfrm>
            <a:off x="2635250" y="5097463"/>
            <a:ext cx="331788" cy="0"/>
            <a:chOff x="823" y="3308"/>
            <a:chExt cx="151" cy="0"/>
          </a:xfrm>
        </p:grpSpPr>
        <p:sp>
          <p:nvSpPr>
            <p:cNvPr id="14474" name="Line 94">
              <a:extLst>
                <a:ext uri="{FF2B5EF4-FFF2-40B4-BE49-F238E27FC236}">
                  <a16:creationId xmlns:a16="http://schemas.microsoft.com/office/drawing/2014/main" id="{89AC04C3-245F-F1C3-7150-F697B3D9B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3308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5" name="Line 95">
              <a:extLst>
                <a:ext uri="{FF2B5EF4-FFF2-40B4-BE49-F238E27FC236}">
                  <a16:creationId xmlns:a16="http://schemas.microsoft.com/office/drawing/2014/main" id="{119DD08A-FB63-988A-FCA2-224FFD2F9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308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6" name="Line 96">
              <a:extLst>
                <a:ext uri="{FF2B5EF4-FFF2-40B4-BE49-F238E27FC236}">
                  <a16:creationId xmlns:a16="http://schemas.microsoft.com/office/drawing/2014/main" id="{58D2189D-6684-74ED-402A-2767F5B19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3308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9" name="Group 97">
            <a:extLst>
              <a:ext uri="{FF2B5EF4-FFF2-40B4-BE49-F238E27FC236}">
                <a16:creationId xmlns:a16="http://schemas.microsoft.com/office/drawing/2014/main" id="{78AE3DAF-EAE3-227A-355E-6A4927FCC36D}"/>
              </a:ext>
            </a:extLst>
          </p:cNvPr>
          <p:cNvGrpSpPr>
            <a:grpSpLocks/>
          </p:cNvGrpSpPr>
          <p:nvPr/>
        </p:nvGrpSpPr>
        <p:grpSpPr bwMode="auto">
          <a:xfrm>
            <a:off x="2635250" y="5524500"/>
            <a:ext cx="331788" cy="0"/>
            <a:chOff x="823" y="3586"/>
            <a:chExt cx="151" cy="0"/>
          </a:xfrm>
        </p:grpSpPr>
        <p:sp>
          <p:nvSpPr>
            <p:cNvPr id="14471" name="Line 98">
              <a:extLst>
                <a:ext uri="{FF2B5EF4-FFF2-40B4-BE49-F238E27FC236}">
                  <a16:creationId xmlns:a16="http://schemas.microsoft.com/office/drawing/2014/main" id="{33585D5F-990B-B87B-AD95-0E7516ADA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3586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2" name="Line 99">
              <a:extLst>
                <a:ext uri="{FF2B5EF4-FFF2-40B4-BE49-F238E27FC236}">
                  <a16:creationId xmlns:a16="http://schemas.microsoft.com/office/drawing/2014/main" id="{FFB65AF8-FFFF-C951-63D3-DE44E797F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586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3" name="Line 100">
              <a:extLst>
                <a:ext uri="{FF2B5EF4-FFF2-40B4-BE49-F238E27FC236}">
                  <a16:creationId xmlns:a16="http://schemas.microsoft.com/office/drawing/2014/main" id="{91D31BAA-5CD9-1C51-868E-C4DEAB94B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3586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0" name="Rectangle 102">
            <a:extLst>
              <a:ext uri="{FF2B5EF4-FFF2-40B4-BE49-F238E27FC236}">
                <a16:creationId xmlns:a16="http://schemas.microsoft.com/office/drawing/2014/main" id="{3C3CD6B8-AB0A-2645-BBB2-9AB1FA9D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9" y="5221288"/>
            <a:ext cx="962025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sz="900">
                <a:solidFill>
                  <a:srgbClr val="000000"/>
                </a:solidFill>
                <a:ea typeface="標楷體" pitchFamily="65" charset="-120"/>
              </a:rPr>
              <a:t>晶舟</a:t>
            </a:r>
            <a:r>
              <a:rPr lang="ja-JP" altLang="en-US" sz="900">
                <a:solidFill>
                  <a:srgbClr val="000000"/>
                </a:solidFill>
              </a:rPr>
              <a:t> </a:t>
            </a:r>
            <a:r>
              <a:rPr lang="en-US" altLang="ja-JP" sz="900">
                <a:solidFill>
                  <a:srgbClr val="000000"/>
                </a:solidFill>
              </a:rPr>
              <a:t>B</a:t>
            </a:r>
          </a:p>
        </p:txBody>
      </p:sp>
      <p:grpSp>
        <p:nvGrpSpPr>
          <p:cNvPr id="14351" name="Group 103">
            <a:extLst>
              <a:ext uri="{FF2B5EF4-FFF2-40B4-BE49-F238E27FC236}">
                <a16:creationId xmlns:a16="http://schemas.microsoft.com/office/drawing/2014/main" id="{2153CCD6-2AF5-8205-17A0-D97569E06FDC}"/>
              </a:ext>
            </a:extLst>
          </p:cNvPr>
          <p:cNvGrpSpPr>
            <a:grpSpLocks/>
          </p:cNvGrpSpPr>
          <p:nvPr/>
        </p:nvGrpSpPr>
        <p:grpSpPr bwMode="auto">
          <a:xfrm>
            <a:off x="4595813" y="3756025"/>
            <a:ext cx="952500" cy="723900"/>
            <a:chOff x="1715" y="2435"/>
            <a:chExt cx="433" cy="471"/>
          </a:xfrm>
        </p:grpSpPr>
        <p:sp>
          <p:nvSpPr>
            <p:cNvPr id="14456" name="Line 104">
              <a:extLst>
                <a:ext uri="{FF2B5EF4-FFF2-40B4-BE49-F238E27FC236}">
                  <a16:creationId xmlns:a16="http://schemas.microsoft.com/office/drawing/2014/main" id="{CD6BBF3F-BEF5-8F6D-85CC-DE613A508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5" y="2789"/>
              <a:ext cx="190" cy="1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7" name="Line 105">
              <a:extLst>
                <a:ext uri="{FF2B5EF4-FFF2-40B4-BE49-F238E27FC236}">
                  <a16:creationId xmlns:a16="http://schemas.microsoft.com/office/drawing/2014/main" id="{4369C4F0-5BA4-98FC-31C6-75C4C29B2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9" y="2535"/>
              <a:ext cx="0" cy="2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8" name="Line 106">
              <a:extLst>
                <a:ext uri="{FF2B5EF4-FFF2-40B4-BE49-F238E27FC236}">
                  <a16:creationId xmlns:a16="http://schemas.microsoft.com/office/drawing/2014/main" id="{D3805221-FE82-3804-A5CA-BC7DD992E7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3" y="2435"/>
              <a:ext cx="142" cy="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9" name="Oval 107">
              <a:extLst>
                <a:ext uri="{FF2B5EF4-FFF2-40B4-BE49-F238E27FC236}">
                  <a16:creationId xmlns:a16="http://schemas.microsoft.com/office/drawing/2014/main" id="{0150495E-87DA-339B-D914-0E07CA12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" y="2494"/>
              <a:ext cx="342" cy="34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0" name="Freeform 108">
              <a:extLst>
                <a:ext uri="{FF2B5EF4-FFF2-40B4-BE49-F238E27FC236}">
                  <a16:creationId xmlns:a16="http://schemas.microsoft.com/office/drawing/2014/main" id="{4E1ACE05-433F-1CE5-9B4D-00F6846E7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2525"/>
              <a:ext cx="273" cy="275"/>
            </a:xfrm>
            <a:custGeom>
              <a:avLst/>
              <a:gdLst>
                <a:gd name="T0" fmla="*/ 272 w 273"/>
                <a:gd name="T1" fmla="*/ 135 h 275"/>
                <a:gd name="T2" fmla="*/ 270 w 273"/>
                <a:gd name="T3" fmla="*/ 111 h 275"/>
                <a:gd name="T4" fmla="*/ 263 w 273"/>
                <a:gd name="T5" fmla="*/ 88 h 275"/>
                <a:gd name="T6" fmla="*/ 253 w 273"/>
                <a:gd name="T7" fmla="*/ 67 h 275"/>
                <a:gd name="T8" fmla="*/ 238 w 273"/>
                <a:gd name="T9" fmla="*/ 47 h 275"/>
                <a:gd name="T10" fmla="*/ 221 w 273"/>
                <a:gd name="T11" fmla="*/ 30 h 275"/>
                <a:gd name="T12" fmla="*/ 202 w 273"/>
                <a:gd name="T13" fmla="*/ 17 h 275"/>
                <a:gd name="T14" fmla="*/ 181 w 273"/>
                <a:gd name="T15" fmla="*/ 7 h 275"/>
                <a:gd name="T16" fmla="*/ 158 w 273"/>
                <a:gd name="T17" fmla="*/ 2 h 275"/>
                <a:gd name="T18" fmla="*/ 134 w 273"/>
                <a:gd name="T19" fmla="*/ 0 h 275"/>
                <a:gd name="T20" fmla="*/ 110 w 273"/>
                <a:gd name="T21" fmla="*/ 2 h 275"/>
                <a:gd name="T22" fmla="*/ 87 w 273"/>
                <a:gd name="T23" fmla="*/ 9 h 275"/>
                <a:gd name="T24" fmla="*/ 66 w 273"/>
                <a:gd name="T25" fmla="*/ 19 h 275"/>
                <a:gd name="T26" fmla="*/ 47 w 273"/>
                <a:gd name="T27" fmla="*/ 34 h 275"/>
                <a:gd name="T28" fmla="*/ 30 w 273"/>
                <a:gd name="T29" fmla="*/ 51 h 275"/>
                <a:gd name="T30" fmla="*/ 17 w 273"/>
                <a:gd name="T31" fmla="*/ 71 h 275"/>
                <a:gd name="T32" fmla="*/ 7 w 273"/>
                <a:gd name="T33" fmla="*/ 92 h 275"/>
                <a:gd name="T34" fmla="*/ 2 w 273"/>
                <a:gd name="T35" fmla="*/ 115 h 275"/>
                <a:gd name="T36" fmla="*/ 0 w 273"/>
                <a:gd name="T37" fmla="*/ 139 h 275"/>
                <a:gd name="T38" fmla="*/ 2 w 273"/>
                <a:gd name="T39" fmla="*/ 163 h 275"/>
                <a:gd name="T40" fmla="*/ 9 w 273"/>
                <a:gd name="T41" fmla="*/ 186 h 275"/>
                <a:gd name="T42" fmla="*/ 19 w 273"/>
                <a:gd name="T43" fmla="*/ 207 h 275"/>
                <a:gd name="T44" fmla="*/ 34 w 273"/>
                <a:gd name="T45" fmla="*/ 227 h 275"/>
                <a:gd name="T46" fmla="*/ 51 w 273"/>
                <a:gd name="T47" fmla="*/ 244 h 275"/>
                <a:gd name="T48" fmla="*/ 70 w 273"/>
                <a:gd name="T49" fmla="*/ 257 h 275"/>
                <a:gd name="T50" fmla="*/ 91 w 273"/>
                <a:gd name="T51" fmla="*/ 267 h 275"/>
                <a:gd name="T52" fmla="*/ 114 w 273"/>
                <a:gd name="T53" fmla="*/ 272 h 275"/>
                <a:gd name="T54" fmla="*/ 138 w 273"/>
                <a:gd name="T55" fmla="*/ 274 h 275"/>
                <a:gd name="T56" fmla="*/ 162 w 273"/>
                <a:gd name="T57" fmla="*/ 272 h 275"/>
                <a:gd name="T58" fmla="*/ 185 w 273"/>
                <a:gd name="T59" fmla="*/ 265 h 275"/>
                <a:gd name="T60" fmla="*/ 206 w 273"/>
                <a:gd name="T61" fmla="*/ 255 h 275"/>
                <a:gd name="T62" fmla="*/ 225 w 273"/>
                <a:gd name="T63" fmla="*/ 240 h 275"/>
                <a:gd name="T64" fmla="*/ 242 w 273"/>
                <a:gd name="T65" fmla="*/ 223 h 275"/>
                <a:gd name="T66" fmla="*/ 255 w 273"/>
                <a:gd name="T67" fmla="*/ 203 h 275"/>
                <a:gd name="T68" fmla="*/ 265 w 273"/>
                <a:gd name="T69" fmla="*/ 182 h 275"/>
                <a:gd name="T70" fmla="*/ 270 w 273"/>
                <a:gd name="T71" fmla="*/ 159 h 275"/>
                <a:gd name="T72" fmla="*/ 272 w 273"/>
                <a:gd name="T73" fmla="*/ 135 h 2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73" h="275">
                  <a:moveTo>
                    <a:pt x="272" y="135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38" y="47"/>
                  </a:lnTo>
                  <a:lnTo>
                    <a:pt x="221" y="30"/>
                  </a:lnTo>
                  <a:lnTo>
                    <a:pt x="202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4" y="0"/>
                  </a:lnTo>
                  <a:lnTo>
                    <a:pt x="110" y="2"/>
                  </a:lnTo>
                  <a:lnTo>
                    <a:pt x="87" y="9"/>
                  </a:lnTo>
                  <a:lnTo>
                    <a:pt x="66" y="19"/>
                  </a:lnTo>
                  <a:lnTo>
                    <a:pt x="47" y="34"/>
                  </a:lnTo>
                  <a:lnTo>
                    <a:pt x="30" y="51"/>
                  </a:lnTo>
                  <a:lnTo>
                    <a:pt x="17" y="71"/>
                  </a:lnTo>
                  <a:lnTo>
                    <a:pt x="7" y="92"/>
                  </a:lnTo>
                  <a:lnTo>
                    <a:pt x="2" y="115"/>
                  </a:lnTo>
                  <a:lnTo>
                    <a:pt x="0" y="139"/>
                  </a:lnTo>
                  <a:lnTo>
                    <a:pt x="2" y="163"/>
                  </a:lnTo>
                  <a:lnTo>
                    <a:pt x="9" y="186"/>
                  </a:lnTo>
                  <a:lnTo>
                    <a:pt x="19" y="207"/>
                  </a:lnTo>
                  <a:lnTo>
                    <a:pt x="34" y="227"/>
                  </a:lnTo>
                  <a:lnTo>
                    <a:pt x="51" y="244"/>
                  </a:lnTo>
                  <a:lnTo>
                    <a:pt x="70" y="257"/>
                  </a:lnTo>
                  <a:lnTo>
                    <a:pt x="91" y="267"/>
                  </a:lnTo>
                  <a:lnTo>
                    <a:pt x="114" y="272"/>
                  </a:lnTo>
                  <a:lnTo>
                    <a:pt x="138" y="274"/>
                  </a:lnTo>
                  <a:lnTo>
                    <a:pt x="162" y="272"/>
                  </a:lnTo>
                  <a:lnTo>
                    <a:pt x="185" y="265"/>
                  </a:lnTo>
                  <a:lnTo>
                    <a:pt x="206" y="255"/>
                  </a:lnTo>
                  <a:lnTo>
                    <a:pt x="225" y="240"/>
                  </a:lnTo>
                  <a:lnTo>
                    <a:pt x="242" y="223"/>
                  </a:lnTo>
                  <a:lnTo>
                    <a:pt x="255" y="203"/>
                  </a:lnTo>
                  <a:lnTo>
                    <a:pt x="265" y="182"/>
                  </a:lnTo>
                  <a:lnTo>
                    <a:pt x="270" y="159"/>
                  </a:lnTo>
                  <a:lnTo>
                    <a:pt x="272" y="13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61" name="Line 109">
              <a:extLst>
                <a:ext uri="{FF2B5EF4-FFF2-40B4-BE49-F238E27FC236}">
                  <a16:creationId xmlns:a16="http://schemas.microsoft.com/office/drawing/2014/main" id="{8F3D7DB2-11D5-865E-E0E2-2DB4BC324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7" y="2894"/>
              <a:ext cx="2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2" name="Line 110">
              <a:extLst>
                <a:ext uri="{FF2B5EF4-FFF2-40B4-BE49-F238E27FC236}">
                  <a16:creationId xmlns:a16="http://schemas.microsoft.com/office/drawing/2014/main" id="{371A975E-B0E9-7238-C2A7-A6AD8C128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2439"/>
              <a:ext cx="2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3" name="Line 111">
              <a:extLst>
                <a:ext uri="{FF2B5EF4-FFF2-40B4-BE49-F238E27FC236}">
                  <a16:creationId xmlns:a16="http://schemas.microsoft.com/office/drawing/2014/main" id="{F795882B-A143-BE4D-76BE-209E6C0B7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4" y="2435"/>
              <a:ext cx="0" cy="4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4" name="Oval 112">
              <a:extLst>
                <a:ext uri="{FF2B5EF4-FFF2-40B4-BE49-F238E27FC236}">
                  <a16:creationId xmlns:a16="http://schemas.microsoft.com/office/drawing/2014/main" id="{117B45D9-29C1-A425-4F88-AD4880A7E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2645"/>
              <a:ext cx="41" cy="4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5" name="Oval 113">
              <a:extLst>
                <a:ext uri="{FF2B5EF4-FFF2-40B4-BE49-F238E27FC236}">
                  <a16:creationId xmlns:a16="http://schemas.microsoft.com/office/drawing/2014/main" id="{BADDDBED-E26D-4A2E-97E8-3E3EB0F3B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770"/>
              <a:ext cx="41" cy="43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6" name="Oval 114">
              <a:extLst>
                <a:ext uri="{FF2B5EF4-FFF2-40B4-BE49-F238E27FC236}">
                  <a16:creationId xmlns:a16="http://schemas.microsoft.com/office/drawing/2014/main" id="{182DFA40-4F74-604A-BA21-F49A1D5D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518"/>
              <a:ext cx="41" cy="43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7" name="Oval 115">
              <a:extLst>
                <a:ext uri="{FF2B5EF4-FFF2-40B4-BE49-F238E27FC236}">
                  <a16:creationId xmlns:a16="http://schemas.microsoft.com/office/drawing/2014/main" id="{78961A95-9C3A-BF3E-9033-F65F3DDCD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2796"/>
              <a:ext cx="42" cy="4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8" name="Oval 116">
              <a:extLst>
                <a:ext uri="{FF2B5EF4-FFF2-40B4-BE49-F238E27FC236}">
                  <a16:creationId xmlns:a16="http://schemas.microsoft.com/office/drawing/2014/main" id="{EE82C8EB-0C05-5C0C-0A82-4A409DE16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2494"/>
              <a:ext cx="42" cy="4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69" name="Oval 117">
              <a:extLst>
                <a:ext uri="{FF2B5EF4-FFF2-40B4-BE49-F238E27FC236}">
                  <a16:creationId xmlns:a16="http://schemas.microsoft.com/office/drawing/2014/main" id="{B7646056-75CD-2361-6FFD-01CAD198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645"/>
              <a:ext cx="41" cy="4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70" name="Oval 118">
              <a:extLst>
                <a:ext uri="{FF2B5EF4-FFF2-40B4-BE49-F238E27FC236}">
                  <a16:creationId xmlns:a16="http://schemas.microsoft.com/office/drawing/2014/main" id="{8A046678-BBFE-1E68-4DE6-336ECB5D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594"/>
              <a:ext cx="142" cy="143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sp>
        <p:nvSpPr>
          <p:cNvPr id="14352" name="Line 119">
            <a:extLst>
              <a:ext uri="{FF2B5EF4-FFF2-40B4-BE49-F238E27FC236}">
                <a16:creationId xmlns:a16="http://schemas.microsoft.com/office/drawing/2014/main" id="{3BA9807E-EF8E-5D36-C786-C321E4451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6" y="3768725"/>
            <a:ext cx="385763" cy="14763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120">
            <a:extLst>
              <a:ext uri="{FF2B5EF4-FFF2-40B4-BE49-F238E27FC236}">
                <a16:creationId xmlns:a16="http://schemas.microsoft.com/office/drawing/2014/main" id="{495E016D-B051-5B1F-F7D2-495B077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5663" y="3921125"/>
            <a:ext cx="0" cy="38893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Oval 121">
            <a:extLst>
              <a:ext uri="{FF2B5EF4-FFF2-40B4-BE49-F238E27FC236}">
                <a16:creationId xmlns:a16="http://schemas.microsoft.com/office/drawing/2014/main" id="{5C858E89-2AC3-AE9F-8469-F6673B569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26" y="3848101"/>
            <a:ext cx="754063" cy="52546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55" name="Line 122">
            <a:extLst>
              <a:ext uri="{FF2B5EF4-FFF2-40B4-BE49-F238E27FC236}">
                <a16:creationId xmlns:a16="http://schemas.microsoft.com/office/drawing/2014/main" id="{84B6309B-637B-4325-1219-AF11089B86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51100" y="3762375"/>
            <a:ext cx="585788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123">
            <a:extLst>
              <a:ext uri="{FF2B5EF4-FFF2-40B4-BE49-F238E27FC236}">
                <a16:creationId xmlns:a16="http://schemas.microsoft.com/office/drawing/2014/main" id="{DBE746A3-46C9-62DD-F8C9-8F63B991E9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51100" y="4460875"/>
            <a:ext cx="64135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124">
            <a:extLst>
              <a:ext uri="{FF2B5EF4-FFF2-40B4-BE49-F238E27FC236}">
                <a16:creationId xmlns:a16="http://schemas.microsoft.com/office/drawing/2014/main" id="{374A6ACF-0E17-47AC-1CF7-C17C7979B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9038" y="3768725"/>
            <a:ext cx="0" cy="6985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Oval 125">
            <a:extLst>
              <a:ext uri="{FF2B5EF4-FFF2-40B4-BE49-F238E27FC236}">
                <a16:creationId xmlns:a16="http://schemas.microsoft.com/office/drawing/2014/main" id="{44D7003A-86AE-7F46-C06A-A0017B358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89" y="4000501"/>
            <a:ext cx="312737" cy="2190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59" name="Oval 127">
            <a:extLst>
              <a:ext uri="{FF2B5EF4-FFF2-40B4-BE49-F238E27FC236}">
                <a16:creationId xmlns:a16="http://schemas.microsoft.com/office/drawing/2014/main" id="{4199EA3C-261B-9633-BF38-505AAC12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409826"/>
            <a:ext cx="646112" cy="493713"/>
          </a:xfrm>
          <a:prstGeom prst="ellipse">
            <a:avLst/>
          </a:prstGeom>
          <a:solidFill>
            <a:srgbClr val="91919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0" name="Oval 128">
            <a:extLst>
              <a:ext uri="{FF2B5EF4-FFF2-40B4-BE49-F238E27FC236}">
                <a16:creationId xmlns:a16="http://schemas.microsoft.com/office/drawing/2014/main" id="{F5DA8D0B-4051-EC9C-8FA2-EF4F6DF15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6" y="2335213"/>
            <a:ext cx="108267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1" name="Oval 129">
            <a:extLst>
              <a:ext uri="{FF2B5EF4-FFF2-40B4-BE49-F238E27FC236}">
                <a16:creationId xmlns:a16="http://schemas.microsoft.com/office/drawing/2014/main" id="{C5AA9703-82FE-0A89-1A6B-FCCD63D38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75" y="2128838"/>
            <a:ext cx="896938" cy="59055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2" name="Oval 130">
            <a:extLst>
              <a:ext uri="{FF2B5EF4-FFF2-40B4-BE49-F238E27FC236}">
                <a16:creationId xmlns:a16="http://schemas.microsoft.com/office/drawing/2014/main" id="{F688278D-320A-5E57-1C84-7F90F5A6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114" y="2160589"/>
            <a:ext cx="815975" cy="523875"/>
          </a:xfrm>
          <a:prstGeom prst="ellipse">
            <a:avLst/>
          </a:prstGeom>
          <a:solidFill>
            <a:srgbClr val="00AE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3" name="Rectangle 132">
            <a:extLst>
              <a:ext uri="{FF2B5EF4-FFF2-40B4-BE49-F238E27FC236}">
                <a16:creationId xmlns:a16="http://schemas.microsoft.com/office/drawing/2014/main" id="{A3542B62-2C43-5C8F-DE60-6EC13BC2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909" y="2232026"/>
            <a:ext cx="64440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ja-JP" sz="900" b="1">
                <a:latin typeface="標楷體" pitchFamily="65" charset="-120"/>
                <a:ea typeface="標楷體" pitchFamily="65" charset="-120"/>
              </a:rPr>
              <a:t>Z2</a:t>
            </a:r>
          </a:p>
          <a:p>
            <a:pPr algn="ctr"/>
            <a:r>
              <a:rPr lang="zh-TW" altLang="en-US" sz="900" b="1">
                <a:latin typeface="標楷體" pitchFamily="65" charset="-120"/>
                <a:ea typeface="標楷體" pitchFamily="65" charset="-120"/>
              </a:rPr>
              <a:t>旋轉主軸</a:t>
            </a:r>
            <a:endParaRPr lang="ja-JP" altLang="en-US" sz="9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364" name="Oval 133">
            <a:extLst>
              <a:ext uri="{FF2B5EF4-FFF2-40B4-BE49-F238E27FC236}">
                <a16:creationId xmlns:a16="http://schemas.microsoft.com/office/drawing/2014/main" id="{E3F07474-C1B5-54A9-95F1-C33DE9409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4" y="2409826"/>
            <a:ext cx="644525" cy="493713"/>
          </a:xfrm>
          <a:prstGeom prst="ellipse">
            <a:avLst/>
          </a:prstGeom>
          <a:solidFill>
            <a:srgbClr val="91919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5" name="Oval 134">
            <a:extLst>
              <a:ext uri="{FF2B5EF4-FFF2-40B4-BE49-F238E27FC236}">
                <a16:creationId xmlns:a16="http://schemas.microsoft.com/office/drawing/2014/main" id="{DC2CE311-5DE1-3B4F-EE7D-886A26105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588" y="2335213"/>
            <a:ext cx="1084262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66" name="Freeform 135">
            <a:extLst>
              <a:ext uri="{FF2B5EF4-FFF2-40B4-BE49-F238E27FC236}">
                <a16:creationId xmlns:a16="http://schemas.microsoft.com/office/drawing/2014/main" id="{0B100477-3590-5837-7346-094060999F0E}"/>
              </a:ext>
            </a:extLst>
          </p:cNvPr>
          <p:cNvSpPr>
            <a:spLocks/>
          </p:cNvSpPr>
          <p:nvPr/>
        </p:nvSpPr>
        <p:spPr bwMode="auto">
          <a:xfrm>
            <a:off x="4516439" y="2120900"/>
            <a:ext cx="947737" cy="615950"/>
          </a:xfrm>
          <a:custGeom>
            <a:avLst/>
            <a:gdLst>
              <a:gd name="T0" fmla="*/ 2147483646 w 431"/>
              <a:gd name="T1" fmla="*/ 2147483646 h 401"/>
              <a:gd name="T2" fmla="*/ 2147483646 w 431"/>
              <a:gd name="T3" fmla="*/ 2147483646 h 401"/>
              <a:gd name="T4" fmla="*/ 2147483646 w 431"/>
              <a:gd name="T5" fmla="*/ 2147483646 h 401"/>
              <a:gd name="T6" fmla="*/ 2147483646 w 431"/>
              <a:gd name="T7" fmla="*/ 2147483646 h 401"/>
              <a:gd name="T8" fmla="*/ 2147483646 w 431"/>
              <a:gd name="T9" fmla="*/ 2147483646 h 401"/>
              <a:gd name="T10" fmla="*/ 2147483646 w 431"/>
              <a:gd name="T11" fmla="*/ 2147483646 h 401"/>
              <a:gd name="T12" fmla="*/ 2147483646 w 431"/>
              <a:gd name="T13" fmla="*/ 2147483646 h 401"/>
              <a:gd name="T14" fmla="*/ 2147483646 w 431"/>
              <a:gd name="T15" fmla="*/ 2147483646 h 401"/>
              <a:gd name="T16" fmla="*/ 2147483646 w 431"/>
              <a:gd name="T17" fmla="*/ 2147483646 h 401"/>
              <a:gd name="T18" fmla="*/ 2147483646 w 431"/>
              <a:gd name="T19" fmla="*/ 2147483646 h 401"/>
              <a:gd name="T20" fmla="*/ 2147483646 w 431"/>
              <a:gd name="T21" fmla="*/ 2147483646 h 401"/>
              <a:gd name="T22" fmla="*/ 2147483646 w 431"/>
              <a:gd name="T23" fmla="*/ 2147483646 h 401"/>
              <a:gd name="T24" fmla="*/ 2147483646 w 431"/>
              <a:gd name="T25" fmla="*/ 2147483646 h 401"/>
              <a:gd name="T26" fmla="*/ 2147483646 w 431"/>
              <a:gd name="T27" fmla="*/ 2147483646 h 401"/>
              <a:gd name="T28" fmla="*/ 2147483646 w 431"/>
              <a:gd name="T29" fmla="*/ 2147483646 h 401"/>
              <a:gd name="T30" fmla="*/ 2147483646 w 431"/>
              <a:gd name="T31" fmla="*/ 2147483646 h 401"/>
              <a:gd name="T32" fmla="*/ 2147483646 w 431"/>
              <a:gd name="T33" fmla="*/ 2147483646 h 401"/>
              <a:gd name="T34" fmla="*/ 2147483646 w 431"/>
              <a:gd name="T35" fmla="*/ 2147483646 h 401"/>
              <a:gd name="T36" fmla="*/ 2147483646 w 431"/>
              <a:gd name="T37" fmla="*/ 2147483646 h 401"/>
              <a:gd name="T38" fmla="*/ 2147483646 w 431"/>
              <a:gd name="T39" fmla="*/ 2147483646 h 401"/>
              <a:gd name="T40" fmla="*/ 2147483646 w 431"/>
              <a:gd name="T41" fmla="*/ 2147483646 h 401"/>
              <a:gd name="T42" fmla="*/ 2147483646 w 431"/>
              <a:gd name="T43" fmla="*/ 2147483646 h 401"/>
              <a:gd name="T44" fmla="*/ 2147483646 w 431"/>
              <a:gd name="T45" fmla="*/ 2147483646 h 401"/>
              <a:gd name="T46" fmla="*/ 2147483646 w 431"/>
              <a:gd name="T47" fmla="*/ 2147483646 h 401"/>
              <a:gd name="T48" fmla="*/ 2147483646 w 431"/>
              <a:gd name="T49" fmla="*/ 2147483646 h 401"/>
              <a:gd name="T50" fmla="*/ 2147483646 w 431"/>
              <a:gd name="T51" fmla="*/ 2147483646 h 401"/>
              <a:gd name="T52" fmla="*/ 2147483646 w 431"/>
              <a:gd name="T53" fmla="*/ 0 h 401"/>
              <a:gd name="T54" fmla="*/ 2147483646 w 431"/>
              <a:gd name="T55" fmla="*/ 2147483646 h 401"/>
              <a:gd name="T56" fmla="*/ 2147483646 w 431"/>
              <a:gd name="T57" fmla="*/ 2147483646 h 401"/>
              <a:gd name="T58" fmla="*/ 2147483646 w 431"/>
              <a:gd name="T59" fmla="*/ 2147483646 h 401"/>
              <a:gd name="T60" fmla="*/ 2147483646 w 431"/>
              <a:gd name="T61" fmla="*/ 2147483646 h 401"/>
              <a:gd name="T62" fmla="*/ 2147483646 w 431"/>
              <a:gd name="T63" fmla="*/ 2147483646 h 401"/>
              <a:gd name="T64" fmla="*/ 2147483646 w 431"/>
              <a:gd name="T65" fmla="*/ 2147483646 h 401"/>
              <a:gd name="T66" fmla="*/ 2147483646 w 431"/>
              <a:gd name="T67" fmla="*/ 2147483646 h 401"/>
              <a:gd name="T68" fmla="*/ 2147483646 w 431"/>
              <a:gd name="T69" fmla="*/ 2147483646 h 401"/>
              <a:gd name="T70" fmla="*/ 2147483646 w 431"/>
              <a:gd name="T71" fmla="*/ 2147483646 h 401"/>
              <a:gd name="T72" fmla="*/ 2147483646 w 431"/>
              <a:gd name="T73" fmla="*/ 2147483646 h 401"/>
              <a:gd name="T74" fmla="*/ 2147483646 w 431"/>
              <a:gd name="T75" fmla="*/ 2147483646 h 401"/>
              <a:gd name="T76" fmla="*/ 2147483646 w 431"/>
              <a:gd name="T77" fmla="*/ 2147483646 h 401"/>
              <a:gd name="T78" fmla="*/ 0 w 431"/>
              <a:gd name="T79" fmla="*/ 2147483646 h 401"/>
              <a:gd name="T80" fmla="*/ 2147483646 w 431"/>
              <a:gd name="T81" fmla="*/ 2147483646 h 401"/>
              <a:gd name="T82" fmla="*/ 2147483646 w 431"/>
              <a:gd name="T83" fmla="*/ 2147483646 h 401"/>
              <a:gd name="T84" fmla="*/ 2147483646 w 431"/>
              <a:gd name="T85" fmla="*/ 2147483646 h 401"/>
              <a:gd name="T86" fmla="*/ 2147483646 w 431"/>
              <a:gd name="T87" fmla="*/ 2147483646 h 401"/>
              <a:gd name="T88" fmla="*/ 2147483646 w 431"/>
              <a:gd name="T89" fmla="*/ 2147483646 h 401"/>
              <a:gd name="T90" fmla="*/ 2147483646 w 431"/>
              <a:gd name="T91" fmla="*/ 2147483646 h 401"/>
              <a:gd name="T92" fmla="*/ 2147483646 w 431"/>
              <a:gd name="T93" fmla="*/ 2147483646 h 401"/>
              <a:gd name="T94" fmla="*/ 2147483646 w 431"/>
              <a:gd name="T95" fmla="*/ 2147483646 h 401"/>
              <a:gd name="T96" fmla="*/ 2147483646 w 431"/>
              <a:gd name="T97" fmla="*/ 2147483646 h 401"/>
              <a:gd name="T98" fmla="*/ 2147483646 w 431"/>
              <a:gd name="T99" fmla="*/ 2147483646 h 401"/>
              <a:gd name="T100" fmla="*/ 2147483646 w 431"/>
              <a:gd name="T101" fmla="*/ 2147483646 h 401"/>
              <a:gd name="T102" fmla="*/ 2147483646 w 431"/>
              <a:gd name="T103" fmla="*/ 2147483646 h 401"/>
              <a:gd name="T104" fmla="*/ 2147483646 w 431"/>
              <a:gd name="T105" fmla="*/ 2147483646 h 40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31" h="401">
                <a:moveTo>
                  <a:pt x="212" y="400"/>
                </a:moveTo>
                <a:lnTo>
                  <a:pt x="238" y="399"/>
                </a:lnTo>
                <a:lnTo>
                  <a:pt x="264" y="395"/>
                </a:lnTo>
                <a:lnTo>
                  <a:pt x="289" y="388"/>
                </a:lnTo>
                <a:lnTo>
                  <a:pt x="313" y="379"/>
                </a:lnTo>
                <a:lnTo>
                  <a:pt x="335" y="366"/>
                </a:lnTo>
                <a:lnTo>
                  <a:pt x="356" y="352"/>
                </a:lnTo>
                <a:lnTo>
                  <a:pt x="375" y="334"/>
                </a:lnTo>
                <a:lnTo>
                  <a:pt x="391" y="315"/>
                </a:lnTo>
                <a:lnTo>
                  <a:pt x="405" y="294"/>
                </a:lnTo>
                <a:lnTo>
                  <a:pt x="416" y="272"/>
                </a:lnTo>
                <a:lnTo>
                  <a:pt x="423" y="249"/>
                </a:lnTo>
                <a:lnTo>
                  <a:pt x="429" y="225"/>
                </a:lnTo>
                <a:lnTo>
                  <a:pt x="430" y="201"/>
                </a:lnTo>
                <a:lnTo>
                  <a:pt x="428" y="176"/>
                </a:lnTo>
                <a:lnTo>
                  <a:pt x="424" y="152"/>
                </a:lnTo>
                <a:lnTo>
                  <a:pt x="415" y="128"/>
                </a:lnTo>
                <a:lnTo>
                  <a:pt x="405" y="106"/>
                </a:lnTo>
                <a:lnTo>
                  <a:pt x="391" y="85"/>
                </a:lnTo>
                <a:lnTo>
                  <a:pt x="374" y="67"/>
                </a:lnTo>
                <a:lnTo>
                  <a:pt x="356" y="49"/>
                </a:lnTo>
                <a:lnTo>
                  <a:pt x="335" y="34"/>
                </a:lnTo>
                <a:lnTo>
                  <a:pt x="312" y="22"/>
                </a:lnTo>
                <a:lnTo>
                  <a:pt x="288" y="12"/>
                </a:lnTo>
                <a:lnTo>
                  <a:pt x="263" y="5"/>
                </a:lnTo>
                <a:lnTo>
                  <a:pt x="237" y="1"/>
                </a:lnTo>
                <a:lnTo>
                  <a:pt x="211" y="0"/>
                </a:lnTo>
                <a:lnTo>
                  <a:pt x="184" y="1"/>
                </a:lnTo>
                <a:lnTo>
                  <a:pt x="159" y="7"/>
                </a:lnTo>
                <a:lnTo>
                  <a:pt x="134" y="15"/>
                </a:lnTo>
                <a:lnTo>
                  <a:pt x="111" y="25"/>
                </a:lnTo>
                <a:lnTo>
                  <a:pt x="89" y="38"/>
                </a:lnTo>
                <a:lnTo>
                  <a:pt x="69" y="53"/>
                </a:lnTo>
                <a:lnTo>
                  <a:pt x="50" y="71"/>
                </a:lnTo>
                <a:lnTo>
                  <a:pt x="35" y="91"/>
                </a:lnTo>
                <a:lnTo>
                  <a:pt x="21" y="112"/>
                </a:lnTo>
                <a:lnTo>
                  <a:pt x="12" y="134"/>
                </a:lnTo>
                <a:lnTo>
                  <a:pt x="5" y="158"/>
                </a:lnTo>
                <a:lnTo>
                  <a:pt x="1" y="182"/>
                </a:lnTo>
                <a:lnTo>
                  <a:pt x="0" y="206"/>
                </a:lnTo>
                <a:lnTo>
                  <a:pt x="2" y="231"/>
                </a:lnTo>
                <a:lnTo>
                  <a:pt x="8" y="254"/>
                </a:lnTo>
                <a:lnTo>
                  <a:pt x="18" y="278"/>
                </a:lnTo>
                <a:lnTo>
                  <a:pt x="29" y="300"/>
                </a:lnTo>
                <a:lnTo>
                  <a:pt x="44" y="320"/>
                </a:lnTo>
                <a:lnTo>
                  <a:pt x="61" y="338"/>
                </a:lnTo>
                <a:lnTo>
                  <a:pt x="80" y="356"/>
                </a:lnTo>
                <a:lnTo>
                  <a:pt x="101" y="369"/>
                </a:lnTo>
                <a:lnTo>
                  <a:pt x="125" y="381"/>
                </a:lnTo>
                <a:lnTo>
                  <a:pt x="149" y="390"/>
                </a:lnTo>
                <a:lnTo>
                  <a:pt x="175" y="396"/>
                </a:lnTo>
                <a:lnTo>
                  <a:pt x="201" y="400"/>
                </a:lnTo>
                <a:lnTo>
                  <a:pt x="212" y="400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7" name="Freeform 136">
            <a:extLst>
              <a:ext uri="{FF2B5EF4-FFF2-40B4-BE49-F238E27FC236}">
                <a16:creationId xmlns:a16="http://schemas.microsoft.com/office/drawing/2014/main" id="{D8EC9F7D-9AAC-FAEC-0ACF-FE53B1E831A2}"/>
              </a:ext>
            </a:extLst>
          </p:cNvPr>
          <p:cNvSpPr>
            <a:spLocks/>
          </p:cNvSpPr>
          <p:nvPr/>
        </p:nvSpPr>
        <p:spPr bwMode="auto">
          <a:xfrm>
            <a:off x="4573589" y="2159000"/>
            <a:ext cx="833437" cy="539750"/>
          </a:xfrm>
          <a:custGeom>
            <a:avLst/>
            <a:gdLst>
              <a:gd name="T0" fmla="*/ 2147483646 w 379"/>
              <a:gd name="T1" fmla="*/ 2147483646 h 351"/>
              <a:gd name="T2" fmla="*/ 2147483646 w 379"/>
              <a:gd name="T3" fmla="*/ 2147483646 h 351"/>
              <a:gd name="T4" fmla="*/ 2147483646 w 379"/>
              <a:gd name="T5" fmla="*/ 2147483646 h 351"/>
              <a:gd name="T6" fmla="*/ 2147483646 w 379"/>
              <a:gd name="T7" fmla="*/ 2147483646 h 351"/>
              <a:gd name="T8" fmla="*/ 2147483646 w 379"/>
              <a:gd name="T9" fmla="*/ 2147483646 h 351"/>
              <a:gd name="T10" fmla="*/ 2147483646 w 379"/>
              <a:gd name="T11" fmla="*/ 2147483646 h 351"/>
              <a:gd name="T12" fmla="*/ 2147483646 w 379"/>
              <a:gd name="T13" fmla="*/ 2147483646 h 351"/>
              <a:gd name="T14" fmla="*/ 2147483646 w 379"/>
              <a:gd name="T15" fmla="*/ 2147483646 h 351"/>
              <a:gd name="T16" fmla="*/ 2147483646 w 379"/>
              <a:gd name="T17" fmla="*/ 2147483646 h 351"/>
              <a:gd name="T18" fmla="*/ 2147483646 w 379"/>
              <a:gd name="T19" fmla="*/ 2147483646 h 351"/>
              <a:gd name="T20" fmla="*/ 2147483646 w 379"/>
              <a:gd name="T21" fmla="*/ 2147483646 h 351"/>
              <a:gd name="T22" fmla="*/ 2147483646 w 379"/>
              <a:gd name="T23" fmla="*/ 2147483646 h 351"/>
              <a:gd name="T24" fmla="*/ 2147483646 w 379"/>
              <a:gd name="T25" fmla="*/ 2147483646 h 351"/>
              <a:gd name="T26" fmla="*/ 2147483646 w 379"/>
              <a:gd name="T27" fmla="*/ 2147483646 h 351"/>
              <a:gd name="T28" fmla="*/ 2147483646 w 379"/>
              <a:gd name="T29" fmla="*/ 2147483646 h 351"/>
              <a:gd name="T30" fmla="*/ 2147483646 w 379"/>
              <a:gd name="T31" fmla="*/ 2147483646 h 351"/>
              <a:gd name="T32" fmla="*/ 2147483646 w 379"/>
              <a:gd name="T33" fmla="*/ 2147483646 h 351"/>
              <a:gd name="T34" fmla="*/ 2147483646 w 379"/>
              <a:gd name="T35" fmla="*/ 2147483646 h 351"/>
              <a:gd name="T36" fmla="*/ 2147483646 w 379"/>
              <a:gd name="T37" fmla="*/ 2147483646 h 351"/>
              <a:gd name="T38" fmla="*/ 2147483646 w 379"/>
              <a:gd name="T39" fmla="*/ 2147483646 h 351"/>
              <a:gd name="T40" fmla="*/ 2147483646 w 379"/>
              <a:gd name="T41" fmla="*/ 2147483646 h 351"/>
              <a:gd name="T42" fmla="*/ 2147483646 w 379"/>
              <a:gd name="T43" fmla="*/ 2147483646 h 351"/>
              <a:gd name="T44" fmla="*/ 2147483646 w 379"/>
              <a:gd name="T45" fmla="*/ 0 h 351"/>
              <a:gd name="T46" fmla="*/ 2147483646 w 379"/>
              <a:gd name="T47" fmla="*/ 0 h 351"/>
              <a:gd name="T48" fmla="*/ 2147483646 w 379"/>
              <a:gd name="T49" fmla="*/ 2147483646 h 351"/>
              <a:gd name="T50" fmla="*/ 2147483646 w 379"/>
              <a:gd name="T51" fmla="*/ 2147483646 h 351"/>
              <a:gd name="T52" fmla="*/ 2147483646 w 379"/>
              <a:gd name="T53" fmla="*/ 2147483646 h 351"/>
              <a:gd name="T54" fmla="*/ 2147483646 w 379"/>
              <a:gd name="T55" fmla="*/ 2147483646 h 351"/>
              <a:gd name="T56" fmla="*/ 2147483646 w 379"/>
              <a:gd name="T57" fmla="*/ 2147483646 h 351"/>
              <a:gd name="T58" fmla="*/ 2147483646 w 379"/>
              <a:gd name="T59" fmla="*/ 2147483646 h 351"/>
              <a:gd name="T60" fmla="*/ 2147483646 w 379"/>
              <a:gd name="T61" fmla="*/ 2147483646 h 351"/>
              <a:gd name="T62" fmla="*/ 2147483646 w 379"/>
              <a:gd name="T63" fmla="*/ 2147483646 h 351"/>
              <a:gd name="T64" fmla="*/ 2147483646 w 379"/>
              <a:gd name="T65" fmla="*/ 2147483646 h 351"/>
              <a:gd name="T66" fmla="*/ 2147483646 w 379"/>
              <a:gd name="T67" fmla="*/ 2147483646 h 351"/>
              <a:gd name="T68" fmla="*/ 0 w 379"/>
              <a:gd name="T69" fmla="*/ 2147483646 h 351"/>
              <a:gd name="T70" fmla="*/ 2147483646 w 379"/>
              <a:gd name="T71" fmla="*/ 2147483646 h 351"/>
              <a:gd name="T72" fmla="*/ 2147483646 w 379"/>
              <a:gd name="T73" fmla="*/ 2147483646 h 351"/>
              <a:gd name="T74" fmla="*/ 2147483646 w 379"/>
              <a:gd name="T75" fmla="*/ 2147483646 h 351"/>
              <a:gd name="T76" fmla="*/ 2147483646 w 379"/>
              <a:gd name="T77" fmla="*/ 2147483646 h 351"/>
              <a:gd name="T78" fmla="*/ 2147483646 w 379"/>
              <a:gd name="T79" fmla="*/ 2147483646 h 351"/>
              <a:gd name="T80" fmla="*/ 2147483646 w 379"/>
              <a:gd name="T81" fmla="*/ 2147483646 h 351"/>
              <a:gd name="T82" fmla="*/ 2147483646 w 379"/>
              <a:gd name="T83" fmla="*/ 2147483646 h 351"/>
              <a:gd name="T84" fmla="*/ 2147483646 w 379"/>
              <a:gd name="T85" fmla="*/ 2147483646 h 351"/>
              <a:gd name="T86" fmla="*/ 2147483646 w 379"/>
              <a:gd name="T87" fmla="*/ 2147483646 h 351"/>
              <a:gd name="T88" fmla="*/ 2147483646 w 379"/>
              <a:gd name="T89" fmla="*/ 2147483646 h 351"/>
              <a:gd name="T90" fmla="*/ 2147483646 w 379"/>
              <a:gd name="T91" fmla="*/ 2147483646 h 35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79" h="351">
                <a:moveTo>
                  <a:pt x="186" y="350"/>
                </a:moveTo>
                <a:lnTo>
                  <a:pt x="212" y="348"/>
                </a:lnTo>
                <a:lnTo>
                  <a:pt x="238" y="344"/>
                </a:lnTo>
                <a:lnTo>
                  <a:pt x="263" y="336"/>
                </a:lnTo>
                <a:lnTo>
                  <a:pt x="286" y="325"/>
                </a:lnTo>
                <a:lnTo>
                  <a:pt x="308" y="311"/>
                </a:lnTo>
                <a:lnTo>
                  <a:pt x="327" y="294"/>
                </a:lnTo>
                <a:lnTo>
                  <a:pt x="344" y="276"/>
                </a:lnTo>
                <a:lnTo>
                  <a:pt x="358" y="255"/>
                </a:lnTo>
                <a:lnTo>
                  <a:pt x="368" y="232"/>
                </a:lnTo>
                <a:lnTo>
                  <a:pt x="374" y="208"/>
                </a:lnTo>
                <a:lnTo>
                  <a:pt x="378" y="184"/>
                </a:lnTo>
                <a:lnTo>
                  <a:pt x="377" y="160"/>
                </a:lnTo>
                <a:lnTo>
                  <a:pt x="373" y="136"/>
                </a:lnTo>
                <a:lnTo>
                  <a:pt x="365" y="112"/>
                </a:lnTo>
                <a:lnTo>
                  <a:pt x="355" y="91"/>
                </a:lnTo>
                <a:lnTo>
                  <a:pt x="340" y="70"/>
                </a:lnTo>
                <a:lnTo>
                  <a:pt x="322" y="51"/>
                </a:lnTo>
                <a:lnTo>
                  <a:pt x="302" y="35"/>
                </a:lnTo>
                <a:lnTo>
                  <a:pt x="281" y="22"/>
                </a:lnTo>
                <a:lnTo>
                  <a:pt x="257" y="12"/>
                </a:lnTo>
                <a:lnTo>
                  <a:pt x="231" y="5"/>
                </a:lnTo>
                <a:lnTo>
                  <a:pt x="205" y="0"/>
                </a:lnTo>
                <a:lnTo>
                  <a:pt x="179" y="0"/>
                </a:lnTo>
                <a:lnTo>
                  <a:pt x="153" y="3"/>
                </a:lnTo>
                <a:lnTo>
                  <a:pt x="127" y="10"/>
                </a:lnTo>
                <a:lnTo>
                  <a:pt x="103" y="18"/>
                </a:lnTo>
                <a:lnTo>
                  <a:pt x="80" y="31"/>
                </a:lnTo>
                <a:lnTo>
                  <a:pt x="60" y="47"/>
                </a:lnTo>
                <a:lnTo>
                  <a:pt x="42" y="64"/>
                </a:lnTo>
                <a:lnTo>
                  <a:pt x="27" y="85"/>
                </a:lnTo>
                <a:lnTo>
                  <a:pt x="15" y="106"/>
                </a:lnTo>
                <a:lnTo>
                  <a:pt x="7" y="130"/>
                </a:lnTo>
                <a:lnTo>
                  <a:pt x="1" y="154"/>
                </a:lnTo>
                <a:lnTo>
                  <a:pt x="0" y="178"/>
                </a:lnTo>
                <a:lnTo>
                  <a:pt x="2" y="202"/>
                </a:lnTo>
                <a:lnTo>
                  <a:pt x="8" y="226"/>
                </a:lnTo>
                <a:lnTo>
                  <a:pt x="18" y="249"/>
                </a:lnTo>
                <a:lnTo>
                  <a:pt x="30" y="270"/>
                </a:lnTo>
                <a:lnTo>
                  <a:pt x="47" y="290"/>
                </a:lnTo>
                <a:lnTo>
                  <a:pt x="66" y="307"/>
                </a:lnTo>
                <a:lnTo>
                  <a:pt x="86" y="321"/>
                </a:lnTo>
                <a:lnTo>
                  <a:pt x="109" y="334"/>
                </a:lnTo>
                <a:lnTo>
                  <a:pt x="134" y="342"/>
                </a:lnTo>
                <a:lnTo>
                  <a:pt x="160" y="348"/>
                </a:lnTo>
                <a:lnTo>
                  <a:pt x="186" y="350"/>
                </a:lnTo>
              </a:path>
            </a:pathLst>
          </a:custGeom>
          <a:solidFill>
            <a:srgbClr val="00AE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8" name="Rectangle 139">
            <a:extLst>
              <a:ext uri="{FF2B5EF4-FFF2-40B4-BE49-F238E27FC236}">
                <a16:creationId xmlns:a16="http://schemas.microsoft.com/office/drawing/2014/main" id="{651A4CE7-36AB-2F2E-0DFA-677BF00AF4A5}"/>
              </a:ext>
            </a:extLst>
          </p:cNvPr>
          <p:cNvSpPr>
            <a:spLocks noChangeArrowheads="1"/>
          </p:cNvSpPr>
          <p:nvPr/>
        </p:nvSpPr>
        <p:spPr bwMode="auto">
          <a:xfrm rot="60000">
            <a:off x="4691915" y="2245493"/>
            <a:ext cx="64440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ja-JP" sz="900" b="1">
                <a:latin typeface="標楷體" pitchFamily="65" charset="-120"/>
                <a:ea typeface="標楷體" pitchFamily="65" charset="-120"/>
              </a:rPr>
              <a:t>Z1</a:t>
            </a:r>
          </a:p>
          <a:p>
            <a:pPr algn="ctr"/>
            <a:r>
              <a:rPr lang="zh-TW" altLang="en-US" sz="900" b="1">
                <a:latin typeface="標楷體" pitchFamily="65" charset="-120"/>
                <a:ea typeface="標楷體" pitchFamily="65" charset="-120"/>
              </a:rPr>
              <a:t>旋轉主軸</a:t>
            </a:r>
            <a:endParaRPr lang="ja-JP" altLang="en-US" sz="9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369" name="Line 140">
            <a:extLst>
              <a:ext uri="{FF2B5EF4-FFF2-40B4-BE49-F238E27FC236}">
                <a16:creationId xmlns:a16="http://schemas.microsoft.com/office/drawing/2014/main" id="{E9C910AF-64BE-7E2B-E0A4-7F2374AA77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7526" y="4310063"/>
            <a:ext cx="347663" cy="14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Line 142">
            <a:extLst>
              <a:ext uri="{FF2B5EF4-FFF2-40B4-BE49-F238E27FC236}">
                <a16:creationId xmlns:a16="http://schemas.microsoft.com/office/drawing/2014/main" id="{534F9474-1A6F-B36F-44C9-5C84AB2256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74989" y="4257675"/>
            <a:ext cx="422275" cy="32543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Line 143">
            <a:extLst>
              <a:ext uri="{FF2B5EF4-FFF2-40B4-BE49-F238E27FC236}">
                <a16:creationId xmlns:a16="http://schemas.microsoft.com/office/drawing/2014/main" id="{1002F7CA-F5F3-61BC-F420-F02B0E925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6" y="4264025"/>
            <a:ext cx="9874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Oval 145">
            <a:extLst>
              <a:ext uri="{FF2B5EF4-FFF2-40B4-BE49-F238E27FC236}">
                <a16:creationId xmlns:a16="http://schemas.microsoft.com/office/drawing/2014/main" id="{C7C0F9DD-F790-E61F-956E-A5B023FCC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4427539"/>
            <a:ext cx="641350" cy="490537"/>
          </a:xfrm>
          <a:prstGeom prst="ellipse">
            <a:avLst/>
          </a:prstGeom>
          <a:solidFill>
            <a:srgbClr val="91919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73" name="Line 146">
            <a:extLst>
              <a:ext uri="{FF2B5EF4-FFF2-40B4-BE49-F238E27FC236}">
                <a16:creationId xmlns:a16="http://schemas.microsoft.com/office/drawing/2014/main" id="{8013D995-FBC0-181D-3974-1D714E804A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84689" y="4259263"/>
            <a:ext cx="471487" cy="412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Rectangle 149">
            <a:extLst>
              <a:ext uri="{FF2B5EF4-FFF2-40B4-BE49-F238E27FC236}">
                <a16:creationId xmlns:a16="http://schemas.microsoft.com/office/drawing/2014/main" id="{D3FF8066-5FD4-F6C9-271B-E8BEF6CD8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6" y="4737101"/>
            <a:ext cx="201613" cy="1809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75" name="Line 150">
            <a:extLst>
              <a:ext uri="{FF2B5EF4-FFF2-40B4-BE49-F238E27FC236}">
                <a16:creationId xmlns:a16="http://schemas.microsoft.com/office/drawing/2014/main" id="{031FD5EF-51B0-D1E0-776E-939F1372F1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4938" y="4918075"/>
            <a:ext cx="0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Rectangle 151">
            <a:extLst>
              <a:ext uri="{FF2B5EF4-FFF2-40B4-BE49-F238E27FC236}">
                <a16:creationId xmlns:a16="http://schemas.microsoft.com/office/drawing/2014/main" id="{8CCD1B25-304C-24DB-0DEE-17DF41C38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6" y="4621214"/>
            <a:ext cx="34925" cy="104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77" name="Rectangle 152">
            <a:extLst>
              <a:ext uri="{FF2B5EF4-FFF2-40B4-BE49-F238E27FC236}">
                <a16:creationId xmlns:a16="http://schemas.microsoft.com/office/drawing/2014/main" id="{5FDC147B-3E43-7396-F338-6BC697B4A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4621214"/>
            <a:ext cx="38100" cy="1047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pSp>
        <p:nvGrpSpPr>
          <p:cNvPr id="14378" name="Group 153">
            <a:extLst>
              <a:ext uri="{FF2B5EF4-FFF2-40B4-BE49-F238E27FC236}">
                <a16:creationId xmlns:a16="http://schemas.microsoft.com/office/drawing/2014/main" id="{0FEF87FD-3598-BD6D-0C19-EC405AE9085C}"/>
              </a:ext>
            </a:extLst>
          </p:cNvPr>
          <p:cNvGrpSpPr>
            <a:grpSpLocks/>
          </p:cNvGrpSpPr>
          <p:nvPr/>
        </p:nvGrpSpPr>
        <p:grpSpPr bwMode="auto">
          <a:xfrm>
            <a:off x="3167064" y="4414839"/>
            <a:ext cx="1627187" cy="1184275"/>
            <a:chOff x="1065" y="2864"/>
            <a:chExt cx="740" cy="771"/>
          </a:xfrm>
        </p:grpSpPr>
        <p:sp>
          <p:nvSpPr>
            <p:cNvPr id="14407" name="Line 154">
              <a:extLst>
                <a:ext uri="{FF2B5EF4-FFF2-40B4-BE49-F238E27FC236}">
                  <a16:creationId xmlns:a16="http://schemas.microsoft.com/office/drawing/2014/main" id="{9EFA5D8C-B271-326E-CC02-9F9E45083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94" y="3215"/>
              <a:ext cx="11" cy="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8" name="Line 155">
              <a:extLst>
                <a:ext uri="{FF2B5EF4-FFF2-40B4-BE49-F238E27FC236}">
                  <a16:creationId xmlns:a16="http://schemas.microsoft.com/office/drawing/2014/main" id="{2FA370F4-AAD8-DAA4-E8B7-7EC39C0068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5" y="3179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9" name="Line 156">
              <a:extLst>
                <a:ext uri="{FF2B5EF4-FFF2-40B4-BE49-F238E27FC236}">
                  <a16:creationId xmlns:a16="http://schemas.microsoft.com/office/drawing/2014/main" id="{6E2F7707-5ADE-8651-2AE1-52DF1082D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4" y="3151"/>
              <a:ext cx="1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0" name="Line 157">
              <a:extLst>
                <a:ext uri="{FF2B5EF4-FFF2-40B4-BE49-F238E27FC236}">
                  <a16:creationId xmlns:a16="http://schemas.microsoft.com/office/drawing/2014/main" id="{E172F53D-C7F3-4A98-FA84-B3C8AF205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5" y="3116"/>
              <a:ext cx="9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1" name="Line 158">
              <a:extLst>
                <a:ext uri="{FF2B5EF4-FFF2-40B4-BE49-F238E27FC236}">
                  <a16:creationId xmlns:a16="http://schemas.microsoft.com/office/drawing/2014/main" id="{2389B4F2-6A53-6B17-3C30-ECB07EF3C4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2" y="3087"/>
              <a:ext cx="21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2" name="Line 159">
              <a:extLst>
                <a:ext uri="{FF2B5EF4-FFF2-40B4-BE49-F238E27FC236}">
                  <a16:creationId xmlns:a16="http://schemas.microsoft.com/office/drawing/2014/main" id="{C41868BD-AE3B-C880-F350-90877A8DB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6" y="3023"/>
              <a:ext cx="29" cy="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3" name="Line 160">
              <a:extLst>
                <a:ext uri="{FF2B5EF4-FFF2-40B4-BE49-F238E27FC236}">
                  <a16:creationId xmlns:a16="http://schemas.microsoft.com/office/drawing/2014/main" id="{718A5C74-06C9-659D-644A-71FE41A1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73" y="2959"/>
              <a:ext cx="37" cy="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4" name="Line 161">
              <a:extLst>
                <a:ext uri="{FF2B5EF4-FFF2-40B4-BE49-F238E27FC236}">
                  <a16:creationId xmlns:a16="http://schemas.microsoft.com/office/drawing/2014/main" id="{C9A073F5-73A8-BA0B-9370-0C49A42D3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4" y="2916"/>
              <a:ext cx="34" cy="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5" name="Line 162">
              <a:extLst>
                <a:ext uri="{FF2B5EF4-FFF2-40B4-BE49-F238E27FC236}">
                  <a16:creationId xmlns:a16="http://schemas.microsoft.com/office/drawing/2014/main" id="{061DFE47-C911-2A46-B002-BFC99EEE3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09" y="2914"/>
              <a:ext cx="1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6" name="Line 163">
              <a:extLst>
                <a:ext uri="{FF2B5EF4-FFF2-40B4-BE49-F238E27FC236}">
                  <a16:creationId xmlns:a16="http://schemas.microsoft.com/office/drawing/2014/main" id="{9FB9B32C-9A8B-B4C8-D015-4A736C8829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6" y="2887"/>
              <a:ext cx="28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7" name="Line 164">
              <a:extLst>
                <a:ext uri="{FF2B5EF4-FFF2-40B4-BE49-F238E27FC236}">
                  <a16:creationId xmlns:a16="http://schemas.microsoft.com/office/drawing/2014/main" id="{AC7911BC-1E5B-38FC-6C34-850B2963F1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2884"/>
              <a:ext cx="19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8" name="Line 165">
              <a:extLst>
                <a:ext uri="{FF2B5EF4-FFF2-40B4-BE49-F238E27FC236}">
                  <a16:creationId xmlns:a16="http://schemas.microsoft.com/office/drawing/2014/main" id="{B09F88C7-444C-0412-1100-34D5D8F64C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5" y="2870"/>
              <a:ext cx="25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9" name="Line 166">
              <a:extLst>
                <a:ext uri="{FF2B5EF4-FFF2-40B4-BE49-F238E27FC236}">
                  <a16:creationId xmlns:a16="http://schemas.microsoft.com/office/drawing/2014/main" id="{12C2C870-E901-354A-06B6-C1F38D3B8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1" y="2869"/>
              <a:ext cx="22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0" name="Line 167">
              <a:extLst>
                <a:ext uri="{FF2B5EF4-FFF2-40B4-BE49-F238E27FC236}">
                  <a16:creationId xmlns:a16="http://schemas.microsoft.com/office/drawing/2014/main" id="{3478E43E-4DD3-EEBC-4B4D-ED6A2451A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1" y="2864"/>
              <a:ext cx="25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1" name="Line 168">
              <a:extLst>
                <a:ext uri="{FF2B5EF4-FFF2-40B4-BE49-F238E27FC236}">
                  <a16:creationId xmlns:a16="http://schemas.microsoft.com/office/drawing/2014/main" id="{AB539449-6DA0-888E-0B37-DAEE07A51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7" y="2868"/>
              <a:ext cx="2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2" name="Line 169">
              <a:extLst>
                <a:ext uri="{FF2B5EF4-FFF2-40B4-BE49-F238E27FC236}">
                  <a16:creationId xmlns:a16="http://schemas.microsoft.com/office/drawing/2014/main" id="{ADC97888-38CB-FD36-CC18-00D815D0B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7" y="2872"/>
              <a:ext cx="2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3" name="Line 170">
              <a:extLst>
                <a:ext uri="{FF2B5EF4-FFF2-40B4-BE49-F238E27FC236}">
                  <a16:creationId xmlns:a16="http://schemas.microsoft.com/office/drawing/2014/main" id="{77D61211-B9A8-DCFA-9778-2347931A3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3" y="2874"/>
              <a:ext cx="22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4" name="Line 171">
              <a:extLst>
                <a:ext uri="{FF2B5EF4-FFF2-40B4-BE49-F238E27FC236}">
                  <a16:creationId xmlns:a16="http://schemas.microsoft.com/office/drawing/2014/main" id="{6EA29C24-6B69-37AA-3333-42848DB4C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6" y="2887"/>
              <a:ext cx="22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5" name="Line 172">
              <a:extLst>
                <a:ext uri="{FF2B5EF4-FFF2-40B4-BE49-F238E27FC236}">
                  <a16:creationId xmlns:a16="http://schemas.microsoft.com/office/drawing/2014/main" id="{8D1FA9FE-BD9F-F639-88FF-62E43C63E9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9" y="2895"/>
              <a:ext cx="2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6" name="Line 173">
              <a:extLst>
                <a:ext uri="{FF2B5EF4-FFF2-40B4-BE49-F238E27FC236}">
                  <a16:creationId xmlns:a16="http://schemas.microsoft.com/office/drawing/2014/main" id="{299EB54F-1561-D136-677E-72D62E552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916"/>
              <a:ext cx="16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7" name="Line 174">
              <a:extLst>
                <a:ext uri="{FF2B5EF4-FFF2-40B4-BE49-F238E27FC236}">
                  <a16:creationId xmlns:a16="http://schemas.microsoft.com/office/drawing/2014/main" id="{D3A018A4-CC17-A07C-2190-46E5620C84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5" y="2924"/>
              <a:ext cx="31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Line 175">
              <a:extLst>
                <a:ext uri="{FF2B5EF4-FFF2-40B4-BE49-F238E27FC236}">
                  <a16:creationId xmlns:a16="http://schemas.microsoft.com/office/drawing/2014/main" id="{DF459F8A-FE24-6ECE-6BC3-DE5E53850B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3" y="2964"/>
              <a:ext cx="37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9" name="Line 176">
              <a:extLst>
                <a:ext uri="{FF2B5EF4-FFF2-40B4-BE49-F238E27FC236}">
                  <a16:creationId xmlns:a16="http://schemas.microsoft.com/office/drawing/2014/main" id="{C4DC2AB5-D9C3-1F8A-5249-28314A31A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" y="3028"/>
              <a:ext cx="29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177">
              <a:extLst>
                <a:ext uri="{FF2B5EF4-FFF2-40B4-BE49-F238E27FC236}">
                  <a16:creationId xmlns:a16="http://schemas.microsoft.com/office/drawing/2014/main" id="{CD2C2669-F330-6973-34A1-681FBFD07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7" y="3092"/>
              <a:ext cx="22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1" name="Line 178">
              <a:extLst>
                <a:ext uri="{FF2B5EF4-FFF2-40B4-BE49-F238E27FC236}">
                  <a16:creationId xmlns:a16="http://schemas.microsoft.com/office/drawing/2014/main" id="{29F60098-687D-D1CB-9042-BDAFA6C4E1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1" y="3156"/>
              <a:ext cx="16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2" name="Line 179">
              <a:extLst>
                <a:ext uri="{FF2B5EF4-FFF2-40B4-BE49-F238E27FC236}">
                  <a16:creationId xmlns:a16="http://schemas.microsoft.com/office/drawing/2014/main" id="{D19EDFA1-54AF-61B3-0BE5-7C9CE7930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3220"/>
              <a:ext cx="11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3" name="Line 180">
              <a:extLst>
                <a:ext uri="{FF2B5EF4-FFF2-40B4-BE49-F238E27FC236}">
                  <a16:creationId xmlns:a16="http://schemas.microsoft.com/office/drawing/2014/main" id="{54C11118-4C54-82ED-59F0-189042397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" y="3284"/>
              <a:ext cx="2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4" name="Line 181">
              <a:extLst>
                <a:ext uri="{FF2B5EF4-FFF2-40B4-BE49-F238E27FC236}">
                  <a16:creationId xmlns:a16="http://schemas.microsoft.com/office/drawing/2014/main" id="{78C9CA92-4624-7255-F64B-E8BD1C96B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6" y="3348"/>
              <a:ext cx="0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5" name="Line 182">
              <a:extLst>
                <a:ext uri="{FF2B5EF4-FFF2-40B4-BE49-F238E27FC236}">
                  <a16:creationId xmlns:a16="http://schemas.microsoft.com/office/drawing/2014/main" id="{9C9E65C5-D40E-9B93-13B9-C2262302E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7" y="3412"/>
              <a:ext cx="6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6" name="Line 183">
              <a:extLst>
                <a:ext uri="{FF2B5EF4-FFF2-40B4-BE49-F238E27FC236}">
                  <a16:creationId xmlns:a16="http://schemas.microsoft.com/office/drawing/2014/main" id="{BEF61957-A064-588E-7D08-658485DED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3" y="3476"/>
              <a:ext cx="8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7" name="Line 184">
              <a:extLst>
                <a:ext uri="{FF2B5EF4-FFF2-40B4-BE49-F238E27FC236}">
                  <a16:creationId xmlns:a16="http://schemas.microsoft.com/office/drawing/2014/main" id="{EDEF69A1-BF01-5121-D5CB-59AC0B777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" y="3496"/>
              <a:ext cx="7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8" name="Line 185">
              <a:extLst>
                <a:ext uri="{FF2B5EF4-FFF2-40B4-BE49-F238E27FC236}">
                  <a16:creationId xmlns:a16="http://schemas.microsoft.com/office/drawing/2014/main" id="{E1027532-7373-9DE8-41B8-81F928A67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" y="3536"/>
              <a:ext cx="7" cy="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" name="Line 186">
              <a:extLst>
                <a:ext uri="{FF2B5EF4-FFF2-40B4-BE49-F238E27FC236}">
                  <a16:creationId xmlns:a16="http://schemas.microsoft.com/office/drawing/2014/main" id="{57F7505E-0ABC-2CEE-B285-DBC36CE8B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3" y="3547"/>
              <a:ext cx="16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0" name="Line 187">
              <a:extLst>
                <a:ext uri="{FF2B5EF4-FFF2-40B4-BE49-F238E27FC236}">
                  <a16:creationId xmlns:a16="http://schemas.microsoft.com/office/drawing/2014/main" id="{7F52D8A7-E6DA-966B-8CB5-3F94905EC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0" y="3586"/>
              <a:ext cx="23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1" name="Line 188">
              <a:extLst>
                <a:ext uri="{FF2B5EF4-FFF2-40B4-BE49-F238E27FC236}">
                  <a16:creationId xmlns:a16="http://schemas.microsoft.com/office/drawing/2014/main" id="{00C351BA-BA92-4C2E-3AD0-3BF80D562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4" y="3616"/>
              <a:ext cx="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2" name="Line 189">
              <a:extLst>
                <a:ext uri="{FF2B5EF4-FFF2-40B4-BE49-F238E27FC236}">
                  <a16:creationId xmlns:a16="http://schemas.microsoft.com/office/drawing/2014/main" id="{C4E42081-80B9-5207-5D8D-E5D782A8B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3627"/>
              <a:ext cx="2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3" name="Line 190">
              <a:extLst>
                <a:ext uri="{FF2B5EF4-FFF2-40B4-BE49-F238E27FC236}">
                  <a16:creationId xmlns:a16="http://schemas.microsoft.com/office/drawing/2014/main" id="{366BD0F0-A11F-1513-BB07-5C03DF7EA8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3624"/>
              <a:ext cx="23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" name="Line 191">
              <a:extLst>
                <a:ext uri="{FF2B5EF4-FFF2-40B4-BE49-F238E27FC236}">
                  <a16:creationId xmlns:a16="http://schemas.microsoft.com/office/drawing/2014/main" id="{D8118B22-3174-CDFA-8DF6-EF114129B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6" y="3610"/>
              <a:ext cx="23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5" name="Line 192">
              <a:extLst>
                <a:ext uri="{FF2B5EF4-FFF2-40B4-BE49-F238E27FC236}">
                  <a16:creationId xmlns:a16="http://schemas.microsoft.com/office/drawing/2014/main" id="{B1E1BB0D-F3C9-96C0-8596-873E4EB8F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0" y="3582"/>
              <a:ext cx="23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6" name="Line 193">
              <a:extLst>
                <a:ext uri="{FF2B5EF4-FFF2-40B4-BE49-F238E27FC236}">
                  <a16:creationId xmlns:a16="http://schemas.microsoft.com/office/drawing/2014/main" id="{47BFBF28-3CAD-F384-2E09-769EAD843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4" y="3539"/>
              <a:ext cx="23" cy="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7" name="Line 194">
              <a:extLst>
                <a:ext uri="{FF2B5EF4-FFF2-40B4-BE49-F238E27FC236}">
                  <a16:creationId xmlns:a16="http://schemas.microsoft.com/office/drawing/2014/main" id="{77BE9F38-ED75-6692-0D85-BD94C367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" y="3492"/>
              <a:ext cx="5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8" name="Line 195">
              <a:extLst>
                <a:ext uri="{FF2B5EF4-FFF2-40B4-BE49-F238E27FC236}">
                  <a16:creationId xmlns:a16="http://schemas.microsoft.com/office/drawing/2014/main" id="{1AA68CB2-E8ED-6426-72AC-8A7ECB1C0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9" y="3475"/>
              <a:ext cx="3" cy="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9" name="Line 196">
              <a:extLst>
                <a:ext uri="{FF2B5EF4-FFF2-40B4-BE49-F238E27FC236}">
                  <a16:creationId xmlns:a16="http://schemas.microsoft.com/office/drawing/2014/main" id="{57BA2A7A-8B6C-ABCC-868F-C687F44DA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9" y="3437"/>
              <a:ext cx="3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0" name="Line 197">
              <a:extLst>
                <a:ext uri="{FF2B5EF4-FFF2-40B4-BE49-F238E27FC236}">
                  <a16:creationId xmlns:a16="http://schemas.microsoft.com/office/drawing/2014/main" id="{745939FF-BFFB-2C28-AC6B-7FD4022A6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6" y="3411"/>
              <a:ext cx="4" cy="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1" name="Line 198">
              <a:extLst>
                <a:ext uri="{FF2B5EF4-FFF2-40B4-BE49-F238E27FC236}">
                  <a16:creationId xmlns:a16="http://schemas.microsoft.com/office/drawing/2014/main" id="{82CFA6D1-67FF-4F1B-EE87-8764F8DE5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8" y="3376"/>
              <a:ext cx="1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2" name="Line 199">
              <a:extLst>
                <a:ext uri="{FF2B5EF4-FFF2-40B4-BE49-F238E27FC236}">
                  <a16:creationId xmlns:a16="http://schemas.microsoft.com/office/drawing/2014/main" id="{803F8FCD-720F-A656-D473-38B555226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9" y="3347"/>
              <a:ext cx="7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3" name="Line 200">
              <a:extLst>
                <a:ext uri="{FF2B5EF4-FFF2-40B4-BE49-F238E27FC236}">
                  <a16:creationId xmlns:a16="http://schemas.microsoft.com/office/drawing/2014/main" id="{1F78B099-CA03-EF60-6C36-162F52D05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5" y="3313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4" name="Line 201">
              <a:extLst>
                <a:ext uri="{FF2B5EF4-FFF2-40B4-BE49-F238E27FC236}">
                  <a16:creationId xmlns:a16="http://schemas.microsoft.com/office/drawing/2014/main" id="{3B047877-7342-7900-5D99-F99E6874E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5" y="3283"/>
              <a:ext cx="3" cy="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5" name="Line 202">
              <a:extLst>
                <a:ext uri="{FF2B5EF4-FFF2-40B4-BE49-F238E27FC236}">
                  <a16:creationId xmlns:a16="http://schemas.microsoft.com/office/drawing/2014/main" id="{20FB4FD9-BBF5-2C0F-3ED2-DF8510BF1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24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9" name="Rectangle 203">
            <a:extLst>
              <a:ext uri="{FF2B5EF4-FFF2-40B4-BE49-F238E27FC236}">
                <a16:creationId xmlns:a16="http://schemas.microsoft.com/office/drawing/2014/main" id="{D53FA8D9-16A1-8AC4-D3AD-08E1588A3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5273675"/>
            <a:ext cx="5540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sz="900">
                <a:ea typeface="標楷體" pitchFamily="65" charset="-120"/>
              </a:rPr>
              <a:t>機械手臂</a:t>
            </a:r>
            <a:endParaRPr lang="ja-JP" altLang="en-US" sz="900">
              <a:ea typeface="標楷體" pitchFamily="65" charset="-120"/>
            </a:endParaRPr>
          </a:p>
        </p:txBody>
      </p:sp>
      <p:grpSp>
        <p:nvGrpSpPr>
          <p:cNvPr id="14380" name="Group 223">
            <a:extLst>
              <a:ext uri="{FF2B5EF4-FFF2-40B4-BE49-F238E27FC236}">
                <a16:creationId xmlns:a16="http://schemas.microsoft.com/office/drawing/2014/main" id="{FB1CDC8C-F523-85BE-A9A2-5459DFA8AF74}"/>
              </a:ext>
            </a:extLst>
          </p:cNvPr>
          <p:cNvGrpSpPr>
            <a:grpSpLocks/>
          </p:cNvGrpSpPr>
          <p:nvPr/>
        </p:nvGrpSpPr>
        <p:grpSpPr bwMode="auto">
          <a:xfrm>
            <a:off x="3311525" y="2924175"/>
            <a:ext cx="571500" cy="400050"/>
            <a:chOff x="1131" y="1894"/>
            <a:chExt cx="260" cy="260"/>
          </a:xfrm>
        </p:grpSpPr>
        <p:sp>
          <p:nvSpPr>
            <p:cNvPr id="14404" name="Arc 224">
              <a:extLst>
                <a:ext uri="{FF2B5EF4-FFF2-40B4-BE49-F238E27FC236}">
                  <a16:creationId xmlns:a16="http://schemas.microsoft.com/office/drawing/2014/main" id="{C5F05E5F-B00A-D0E0-D1A0-A0A3D1958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1918"/>
              <a:ext cx="236" cy="236"/>
            </a:xfrm>
            <a:custGeom>
              <a:avLst/>
              <a:gdLst>
                <a:gd name="T0" fmla="*/ 0 w 19735"/>
                <a:gd name="T1" fmla="*/ 0 h 19735"/>
                <a:gd name="T2" fmla="*/ 0 w 19735"/>
                <a:gd name="T3" fmla="*/ 0 h 19735"/>
                <a:gd name="T4" fmla="*/ 0 w 19735"/>
                <a:gd name="T5" fmla="*/ 0 h 197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35" h="19735" fill="none" extrusionOk="0">
                  <a:moveTo>
                    <a:pt x="-1" y="10954"/>
                  </a:moveTo>
                  <a:cubicBezTo>
                    <a:pt x="2171" y="6074"/>
                    <a:pt x="6074" y="2171"/>
                    <a:pt x="10954" y="-1"/>
                  </a:cubicBezTo>
                </a:path>
                <a:path w="19735" h="19735" stroke="0" extrusionOk="0">
                  <a:moveTo>
                    <a:pt x="-1" y="10954"/>
                  </a:moveTo>
                  <a:cubicBezTo>
                    <a:pt x="2171" y="6074"/>
                    <a:pt x="6074" y="2171"/>
                    <a:pt x="10954" y="-1"/>
                  </a:cubicBezTo>
                  <a:lnTo>
                    <a:pt x="19735" y="19735"/>
                  </a:lnTo>
                  <a:lnTo>
                    <a:pt x="-1" y="10954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5" name="Freeform 225">
              <a:extLst>
                <a:ext uri="{FF2B5EF4-FFF2-40B4-BE49-F238E27FC236}">
                  <a16:creationId xmlns:a16="http://schemas.microsoft.com/office/drawing/2014/main" id="{94AEE59A-B53D-C985-CFAB-B14E3B808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" y="1894"/>
              <a:ext cx="142" cy="73"/>
            </a:xfrm>
            <a:custGeom>
              <a:avLst/>
              <a:gdLst>
                <a:gd name="T0" fmla="*/ 141 w 142"/>
                <a:gd name="T1" fmla="*/ 1 h 73"/>
                <a:gd name="T2" fmla="*/ 0 w 142"/>
                <a:gd name="T3" fmla="*/ 0 h 73"/>
                <a:gd name="T4" fmla="*/ 21 w 142"/>
                <a:gd name="T5" fmla="*/ 72 h 73"/>
                <a:gd name="T6" fmla="*/ 141 w 142"/>
                <a:gd name="T7" fmla="*/ 1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2" h="73">
                  <a:moveTo>
                    <a:pt x="141" y="1"/>
                  </a:moveTo>
                  <a:lnTo>
                    <a:pt x="0" y="0"/>
                  </a:lnTo>
                  <a:lnTo>
                    <a:pt x="21" y="72"/>
                  </a:lnTo>
                  <a:lnTo>
                    <a:pt x="14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6" name="Freeform 226">
              <a:extLst>
                <a:ext uri="{FF2B5EF4-FFF2-40B4-BE49-F238E27FC236}">
                  <a16:creationId xmlns:a16="http://schemas.microsoft.com/office/drawing/2014/main" id="{0E778FA1-6E0F-B037-ED89-9DE204ED2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" y="2008"/>
              <a:ext cx="73" cy="141"/>
            </a:xfrm>
            <a:custGeom>
              <a:avLst/>
              <a:gdLst>
                <a:gd name="T0" fmla="*/ 1 w 73"/>
                <a:gd name="T1" fmla="*/ 140 h 141"/>
                <a:gd name="T2" fmla="*/ 72 w 73"/>
                <a:gd name="T3" fmla="*/ 21 h 141"/>
                <a:gd name="T4" fmla="*/ 0 w 73"/>
                <a:gd name="T5" fmla="*/ 0 h 141"/>
                <a:gd name="T6" fmla="*/ 1 w 73"/>
                <a:gd name="T7" fmla="*/ 14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141">
                  <a:moveTo>
                    <a:pt x="1" y="140"/>
                  </a:moveTo>
                  <a:lnTo>
                    <a:pt x="72" y="21"/>
                  </a:lnTo>
                  <a:lnTo>
                    <a:pt x="0" y="0"/>
                  </a:lnTo>
                  <a:lnTo>
                    <a:pt x="1" y="1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81" name="Group 227">
            <a:extLst>
              <a:ext uri="{FF2B5EF4-FFF2-40B4-BE49-F238E27FC236}">
                <a16:creationId xmlns:a16="http://schemas.microsoft.com/office/drawing/2014/main" id="{DC4525A5-7417-6CC0-92C2-495BA0A95DEC}"/>
              </a:ext>
            </a:extLst>
          </p:cNvPr>
          <p:cNvGrpSpPr>
            <a:grpSpLocks/>
          </p:cNvGrpSpPr>
          <p:nvPr/>
        </p:nvGrpSpPr>
        <p:grpSpPr bwMode="auto">
          <a:xfrm>
            <a:off x="4119563" y="2924175"/>
            <a:ext cx="571500" cy="400050"/>
            <a:chOff x="1498" y="1894"/>
            <a:chExt cx="260" cy="260"/>
          </a:xfrm>
        </p:grpSpPr>
        <p:sp>
          <p:nvSpPr>
            <p:cNvPr id="14401" name="Arc 228">
              <a:extLst>
                <a:ext uri="{FF2B5EF4-FFF2-40B4-BE49-F238E27FC236}">
                  <a16:creationId xmlns:a16="http://schemas.microsoft.com/office/drawing/2014/main" id="{AE4D56B2-1C0C-E6DA-8B7A-797B9657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1918"/>
              <a:ext cx="235" cy="236"/>
            </a:xfrm>
            <a:custGeom>
              <a:avLst/>
              <a:gdLst>
                <a:gd name="T0" fmla="*/ 0 w 19690"/>
                <a:gd name="T1" fmla="*/ 0 h 19779"/>
                <a:gd name="T2" fmla="*/ 0 w 19690"/>
                <a:gd name="T3" fmla="*/ 0 h 19779"/>
                <a:gd name="T4" fmla="*/ 0 w 19690"/>
                <a:gd name="T5" fmla="*/ 0 h 197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90" h="19779" fill="none" extrusionOk="0">
                  <a:moveTo>
                    <a:pt x="8680" y="-1"/>
                  </a:moveTo>
                  <a:cubicBezTo>
                    <a:pt x="13571" y="2146"/>
                    <a:pt x="17493" y="6028"/>
                    <a:pt x="19689" y="10898"/>
                  </a:cubicBezTo>
                </a:path>
                <a:path w="19690" h="19779" stroke="0" extrusionOk="0">
                  <a:moveTo>
                    <a:pt x="8680" y="-1"/>
                  </a:moveTo>
                  <a:cubicBezTo>
                    <a:pt x="13571" y="2146"/>
                    <a:pt x="17493" y="6028"/>
                    <a:pt x="19689" y="10898"/>
                  </a:cubicBezTo>
                  <a:lnTo>
                    <a:pt x="0" y="19779"/>
                  </a:lnTo>
                  <a:lnTo>
                    <a:pt x="8680" y="-1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Freeform 229">
              <a:extLst>
                <a:ext uri="{FF2B5EF4-FFF2-40B4-BE49-F238E27FC236}">
                  <a16:creationId xmlns:a16="http://schemas.microsoft.com/office/drawing/2014/main" id="{BF0C7F5A-F59D-AED3-A25A-0A5422AE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" y="2008"/>
              <a:ext cx="73" cy="141"/>
            </a:xfrm>
            <a:custGeom>
              <a:avLst/>
              <a:gdLst>
                <a:gd name="T0" fmla="*/ 71 w 73"/>
                <a:gd name="T1" fmla="*/ 140 h 141"/>
                <a:gd name="T2" fmla="*/ 72 w 73"/>
                <a:gd name="T3" fmla="*/ 0 h 141"/>
                <a:gd name="T4" fmla="*/ 0 w 73"/>
                <a:gd name="T5" fmla="*/ 21 h 141"/>
                <a:gd name="T6" fmla="*/ 71 w 73"/>
                <a:gd name="T7" fmla="*/ 14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141">
                  <a:moveTo>
                    <a:pt x="71" y="140"/>
                  </a:moveTo>
                  <a:lnTo>
                    <a:pt x="72" y="0"/>
                  </a:lnTo>
                  <a:lnTo>
                    <a:pt x="0" y="21"/>
                  </a:lnTo>
                  <a:lnTo>
                    <a:pt x="71" y="1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3" name="Freeform 230">
              <a:extLst>
                <a:ext uri="{FF2B5EF4-FFF2-40B4-BE49-F238E27FC236}">
                  <a16:creationId xmlns:a16="http://schemas.microsoft.com/office/drawing/2014/main" id="{68255DD7-3219-5D54-39FA-39058B84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1894"/>
              <a:ext cx="142" cy="73"/>
            </a:xfrm>
            <a:custGeom>
              <a:avLst/>
              <a:gdLst>
                <a:gd name="T0" fmla="*/ 0 w 142"/>
                <a:gd name="T1" fmla="*/ 1 h 73"/>
                <a:gd name="T2" fmla="*/ 120 w 142"/>
                <a:gd name="T3" fmla="*/ 72 h 73"/>
                <a:gd name="T4" fmla="*/ 141 w 142"/>
                <a:gd name="T5" fmla="*/ 0 h 73"/>
                <a:gd name="T6" fmla="*/ 0 w 142"/>
                <a:gd name="T7" fmla="*/ 1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2" h="73">
                  <a:moveTo>
                    <a:pt x="0" y="1"/>
                  </a:moveTo>
                  <a:lnTo>
                    <a:pt x="120" y="72"/>
                  </a:lnTo>
                  <a:lnTo>
                    <a:pt x="141" y="0"/>
                  </a:ln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82" name="Line 231">
            <a:extLst>
              <a:ext uri="{FF2B5EF4-FFF2-40B4-BE49-F238E27FC236}">
                <a16:creationId xmlns:a16="http://schemas.microsoft.com/office/drawing/2014/main" id="{46018586-CACB-1844-8780-5778FDB3D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613" y="3111500"/>
            <a:ext cx="3586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3" name="Rectangle 234">
            <a:extLst>
              <a:ext uri="{FF2B5EF4-FFF2-40B4-BE49-F238E27FC236}">
                <a16:creationId xmlns:a16="http://schemas.microsoft.com/office/drawing/2014/main" id="{04210804-ACBB-00A7-A629-57297C5FD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4427538"/>
            <a:ext cx="554640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900">
                <a:ea typeface="標楷體" pitchFamily="65" charset="-120"/>
              </a:rPr>
              <a:t> 清洗區</a:t>
            </a:r>
          </a:p>
        </p:txBody>
      </p:sp>
      <p:sp>
        <p:nvSpPr>
          <p:cNvPr id="14384" name="Rectangle 6">
            <a:extLst>
              <a:ext uri="{FF2B5EF4-FFF2-40B4-BE49-F238E27FC236}">
                <a16:creationId xmlns:a16="http://schemas.microsoft.com/office/drawing/2014/main" id="{93EAC5FD-1954-6882-8760-D67C6D7B7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588" y="3276601"/>
            <a:ext cx="1147762" cy="314325"/>
          </a:xfrm>
          <a:prstGeom prst="rect">
            <a:avLst/>
          </a:prstGeom>
          <a:solidFill>
            <a:srgbClr val="91919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85" name="Oval 126">
            <a:extLst>
              <a:ext uri="{FF2B5EF4-FFF2-40B4-BE49-F238E27FC236}">
                <a16:creationId xmlns:a16="http://schemas.microsoft.com/office/drawing/2014/main" id="{343AE51B-6856-9A60-52DC-5730C99A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13" y="3216276"/>
            <a:ext cx="641350" cy="454025"/>
          </a:xfrm>
          <a:prstGeom prst="ellipse">
            <a:avLst/>
          </a:prstGeom>
          <a:solidFill>
            <a:srgbClr val="91919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86" name="Oval 205">
            <a:extLst>
              <a:ext uri="{FF2B5EF4-FFF2-40B4-BE49-F238E27FC236}">
                <a16:creationId xmlns:a16="http://schemas.microsoft.com/office/drawing/2014/main" id="{B02E2A36-3D16-D646-6159-59F05DAAE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3216276"/>
            <a:ext cx="646112" cy="454025"/>
          </a:xfrm>
          <a:prstGeom prst="ellipse">
            <a:avLst/>
          </a:prstGeom>
          <a:solidFill>
            <a:srgbClr val="91919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87" name="Oval 206">
            <a:extLst>
              <a:ext uri="{FF2B5EF4-FFF2-40B4-BE49-F238E27FC236}">
                <a16:creationId xmlns:a16="http://schemas.microsoft.com/office/drawing/2014/main" id="{6EA8BE9B-6410-E902-CD9C-BF3050C5B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6" y="3357563"/>
            <a:ext cx="212725" cy="150812"/>
          </a:xfrm>
          <a:prstGeom prst="ellipse">
            <a:avLst/>
          </a:prstGeom>
          <a:solidFill>
            <a:srgbClr val="618FF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88" name="Oval 207">
            <a:extLst>
              <a:ext uri="{FF2B5EF4-FFF2-40B4-BE49-F238E27FC236}">
                <a16:creationId xmlns:a16="http://schemas.microsoft.com/office/drawing/2014/main" id="{EDD98D83-5397-D462-FB4D-77B6C0E8E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9" y="3357563"/>
            <a:ext cx="212725" cy="150812"/>
          </a:xfrm>
          <a:prstGeom prst="ellipse">
            <a:avLst/>
          </a:prstGeom>
          <a:solidFill>
            <a:srgbClr val="618FF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89" name="Rectangle 208">
            <a:extLst>
              <a:ext uri="{FF2B5EF4-FFF2-40B4-BE49-F238E27FC236}">
                <a16:creationId xmlns:a16="http://schemas.microsoft.com/office/drawing/2014/main" id="{C19C6B5D-1D07-5D87-1B2B-DB536B7C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1" y="3398838"/>
            <a:ext cx="511175" cy="6985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4390" name="Rectangle 209">
            <a:extLst>
              <a:ext uri="{FF2B5EF4-FFF2-40B4-BE49-F238E27FC236}">
                <a16:creationId xmlns:a16="http://schemas.microsoft.com/office/drawing/2014/main" id="{5690C413-BBEF-D03B-3E5C-B6B9E94A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3" y="3398838"/>
            <a:ext cx="512762" cy="6985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pSp>
        <p:nvGrpSpPr>
          <p:cNvPr id="14391" name="Group 210">
            <a:extLst>
              <a:ext uri="{FF2B5EF4-FFF2-40B4-BE49-F238E27FC236}">
                <a16:creationId xmlns:a16="http://schemas.microsoft.com/office/drawing/2014/main" id="{712E5EBB-BBFF-59AD-0236-7032F8529F5A}"/>
              </a:ext>
            </a:extLst>
          </p:cNvPr>
          <p:cNvGrpSpPr>
            <a:grpSpLocks/>
          </p:cNvGrpSpPr>
          <p:nvPr/>
        </p:nvGrpSpPr>
        <p:grpSpPr bwMode="auto">
          <a:xfrm>
            <a:off x="3690938" y="2398714"/>
            <a:ext cx="641350" cy="865187"/>
            <a:chOff x="1301" y="1532"/>
            <a:chExt cx="292" cy="563"/>
          </a:xfrm>
        </p:grpSpPr>
        <p:sp>
          <p:nvSpPr>
            <p:cNvPr id="14398" name="Oval 211">
              <a:extLst>
                <a:ext uri="{FF2B5EF4-FFF2-40B4-BE49-F238E27FC236}">
                  <a16:creationId xmlns:a16="http://schemas.microsoft.com/office/drawing/2014/main" id="{000562DF-98EF-2BF6-D204-B3F4ADF56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1532"/>
              <a:ext cx="292" cy="295"/>
            </a:xfrm>
            <a:prstGeom prst="ellipse">
              <a:avLst/>
            </a:prstGeom>
            <a:solidFill>
              <a:srgbClr val="91919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99" name="Oval 212">
              <a:extLst>
                <a:ext uri="{FF2B5EF4-FFF2-40B4-BE49-F238E27FC236}">
                  <a16:creationId xmlns:a16="http://schemas.microsoft.com/office/drawing/2014/main" id="{5CB5DFB8-A9E9-8688-ECB4-34FDB735B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" y="1625"/>
              <a:ext cx="98" cy="98"/>
            </a:xfrm>
            <a:prstGeom prst="ellipse">
              <a:avLst/>
            </a:prstGeom>
            <a:solidFill>
              <a:srgbClr val="618FFD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400" name="Rectangle 213">
              <a:extLst>
                <a:ext uri="{FF2B5EF4-FFF2-40B4-BE49-F238E27FC236}">
                  <a16:creationId xmlns:a16="http://schemas.microsoft.com/office/drawing/2014/main" id="{152FB200-0AFA-8F5B-6410-1E3E69E1D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" y="1704"/>
              <a:ext cx="44" cy="391"/>
            </a:xfrm>
            <a:prstGeom prst="rect">
              <a:avLst/>
            </a:prstGeom>
            <a:solidFill>
              <a:srgbClr val="618FF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sp>
        <p:nvSpPr>
          <p:cNvPr id="14392" name="Rectangle 239">
            <a:extLst>
              <a:ext uri="{FF2B5EF4-FFF2-40B4-BE49-F238E27FC236}">
                <a16:creationId xmlns:a16="http://schemas.microsoft.com/office/drawing/2014/main" id="{91077092-C04E-3D0D-9F13-73C88C03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6" y="5249863"/>
            <a:ext cx="962025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sz="900">
                <a:solidFill>
                  <a:srgbClr val="000000"/>
                </a:solidFill>
                <a:ea typeface="標楷體" pitchFamily="65" charset="-120"/>
              </a:rPr>
              <a:t>晶舟</a:t>
            </a:r>
            <a:r>
              <a:rPr lang="ja-JP" altLang="en-US" sz="900">
                <a:solidFill>
                  <a:srgbClr val="000000"/>
                </a:solidFill>
              </a:rPr>
              <a:t> </a:t>
            </a:r>
            <a:r>
              <a:rPr lang="en-US" altLang="ja-JP" sz="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93" name="Rectangle 241">
            <a:extLst>
              <a:ext uri="{FF2B5EF4-FFF2-40B4-BE49-F238E27FC236}">
                <a16:creationId xmlns:a16="http://schemas.microsoft.com/office/drawing/2014/main" id="{44006E69-B4E3-27C8-526E-D43239AE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59" y="2863850"/>
            <a:ext cx="644408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sz="900">
                <a:ea typeface="標楷體" pitchFamily="65" charset="-120"/>
              </a:rPr>
              <a:t>研磨基座</a:t>
            </a:r>
            <a:endParaRPr lang="ja-JP" altLang="en-US" sz="900">
              <a:ea typeface="標楷體" pitchFamily="65" charset="-120"/>
            </a:endParaRPr>
          </a:p>
        </p:txBody>
      </p:sp>
      <p:sp>
        <p:nvSpPr>
          <p:cNvPr id="14394" name="Rectangle 242">
            <a:extLst>
              <a:ext uri="{FF2B5EF4-FFF2-40B4-BE49-F238E27FC236}">
                <a16:creationId xmlns:a16="http://schemas.microsoft.com/office/drawing/2014/main" id="{B1D3E884-AC11-5AE1-1843-ED111F998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59" y="2871789"/>
            <a:ext cx="64440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sz="900" dirty="0">
                <a:latin typeface="Times New Roman" panose="02020603050405020304" pitchFamily="18" charset="0"/>
                <a:ea typeface="標楷體" pitchFamily="65" charset="-120"/>
              </a:rPr>
              <a:t>研磨基座</a:t>
            </a:r>
            <a:endParaRPr lang="ja-JP" altLang="en-US" sz="900" dirty="0">
              <a:latin typeface="Times New Roman" panose="02020603050405020304" pitchFamily="18" charset="0"/>
              <a:ea typeface="標楷體" pitchFamily="65" charset="-120"/>
            </a:endParaRPr>
          </a:p>
          <a:p>
            <a:pPr algn="ctr"/>
            <a:endParaRPr lang="ja-JP" altLang="en-US" sz="900" dirty="0">
              <a:ea typeface="標楷體" pitchFamily="65" charset="-120"/>
            </a:endParaRPr>
          </a:p>
        </p:txBody>
      </p:sp>
      <p:sp>
        <p:nvSpPr>
          <p:cNvPr id="14395" name="Rectangle 243">
            <a:extLst>
              <a:ext uri="{FF2B5EF4-FFF2-40B4-BE49-F238E27FC236}">
                <a16:creationId xmlns:a16="http://schemas.microsoft.com/office/drawing/2014/main" id="{1C195541-3A42-DB29-4BF6-98E58D89B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313" y="4457700"/>
            <a:ext cx="52899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900">
                <a:ea typeface="標楷體" pitchFamily="65" charset="-120"/>
              </a:rPr>
              <a:t>定位盤</a:t>
            </a:r>
          </a:p>
        </p:txBody>
      </p:sp>
      <p:sp>
        <p:nvSpPr>
          <p:cNvPr id="399" name="Rectangle 238">
            <a:extLst>
              <a:ext uri="{FF2B5EF4-FFF2-40B4-BE49-F238E27FC236}">
                <a16:creationId xmlns:a16="http://schemas.microsoft.com/office/drawing/2014/main" id="{E217D069-3C84-0E6D-B17C-126354A4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139" y="3263900"/>
            <a:ext cx="854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>
              <a:defRPr/>
            </a:pPr>
            <a:r>
              <a:rPr lang="zh-TW" altLang="en-US" sz="1000" b="1" dirty="0">
                <a:ea typeface="標楷體" pitchFamily="65" charset="-120"/>
                <a:cs typeface="Calibri" pitchFamily="34" charset="0"/>
              </a:rPr>
              <a:t>  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Calibri" pitchFamily="34" charset="0"/>
              </a:rPr>
              <a:t>T-ARM</a:t>
            </a:r>
            <a:endParaRPr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400" name="Rectangle 101">
            <a:extLst>
              <a:ext uri="{FF2B5EF4-FFF2-40B4-BE49-F238E27FC236}">
                <a16:creationId xmlns:a16="http://schemas.microsoft.com/office/drawing/2014/main" id="{F23F1453-2E46-CB93-4EA8-540F02487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1916114"/>
            <a:ext cx="3556000" cy="390683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47EA21-231A-7476-EC71-B900A672269E}"/>
              </a:ext>
            </a:extLst>
          </p:cNvPr>
          <p:cNvSpPr txBox="1">
            <a:spLocks/>
          </p:cNvSpPr>
          <p:nvPr/>
        </p:nvSpPr>
        <p:spPr>
          <a:xfrm>
            <a:off x="914400" y="987303"/>
            <a:ext cx="103632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GRD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 作動原理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1180578E-8DD6-7AA3-5009-CD0A97E0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GRD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 畫面及功能介紹</a:t>
            </a:r>
          </a:p>
        </p:txBody>
      </p:sp>
      <p:sp>
        <p:nvSpPr>
          <p:cNvPr id="15364" name="投影片編號版面配置區 4">
            <a:extLst>
              <a:ext uri="{FF2B5EF4-FFF2-40B4-BE49-F238E27FC236}">
                <a16:creationId xmlns:a16="http://schemas.microsoft.com/office/drawing/2014/main" id="{62ABE84B-A594-8775-6F62-AFED9DB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9D54E6C0-59A4-48C2-9A71-546769890C80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365" name="圖片 5">
            <a:extLst>
              <a:ext uri="{FF2B5EF4-FFF2-40B4-BE49-F238E27FC236}">
                <a16:creationId xmlns:a16="http://schemas.microsoft.com/office/drawing/2014/main" id="{E6F7F20F-4964-AA46-1663-5C5DB55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6" b="13322"/>
          <a:stretch>
            <a:fillRect/>
          </a:stretch>
        </p:blipFill>
        <p:spPr bwMode="auto">
          <a:xfrm>
            <a:off x="2427288" y="1952625"/>
            <a:ext cx="2881312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91DCE6-67B9-6E6A-BAC3-A757E62115D5}"/>
              </a:ext>
            </a:extLst>
          </p:cNvPr>
          <p:cNvSpPr txBox="1"/>
          <p:nvPr/>
        </p:nvSpPr>
        <p:spPr>
          <a:xfrm>
            <a:off x="2716214" y="1571625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STAR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2FE83C-7D0C-0EE9-D320-BE6A141553BB}"/>
              </a:ext>
            </a:extLst>
          </p:cNvPr>
          <p:cNvSpPr txBox="1"/>
          <p:nvPr/>
        </p:nvSpPr>
        <p:spPr>
          <a:xfrm>
            <a:off x="3341689" y="1571625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STOP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CE60B5-8385-D2C0-D678-1601EE4C4832}"/>
              </a:ext>
            </a:extLst>
          </p:cNvPr>
          <p:cNvSpPr txBox="1"/>
          <p:nvPr/>
        </p:nvSpPr>
        <p:spPr>
          <a:xfrm>
            <a:off x="3940175" y="1557338"/>
            <a:ext cx="11079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ALARM CL.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286D4D-BE17-E121-6D55-4003E3C76C33}"/>
              </a:ext>
            </a:extLst>
          </p:cNvPr>
          <p:cNvSpPr txBox="1"/>
          <p:nvPr/>
        </p:nvSpPr>
        <p:spPr>
          <a:xfrm>
            <a:off x="4445001" y="3741738"/>
            <a:ext cx="6976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ENTER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74DC16-EE7E-560C-0D18-A8D8AAD3AF1E}"/>
              </a:ext>
            </a:extLst>
          </p:cNvPr>
          <p:cNvSpPr txBox="1"/>
          <p:nvPr/>
        </p:nvSpPr>
        <p:spPr>
          <a:xfrm>
            <a:off x="2263776" y="3740150"/>
            <a:ext cx="90281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WARM UP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ECB4CA-1428-B321-1610-1ECAD313622E}"/>
              </a:ext>
            </a:extLst>
          </p:cNvPr>
          <p:cNvSpPr txBox="1"/>
          <p:nvPr/>
        </p:nvSpPr>
        <p:spPr>
          <a:xfrm>
            <a:off x="3497264" y="3740150"/>
            <a:ext cx="80021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STATUS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BE168F5-7A22-4AF8-D0E3-74BCDDA65ED2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3013731" y="1910180"/>
            <a:ext cx="39032" cy="1226721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79F7BD1-0FA0-C122-9F1C-113380C60A0F}"/>
              </a:ext>
            </a:extLst>
          </p:cNvPr>
          <p:cNvCxnSpPr>
            <a:stCxn id="8" idx="2"/>
          </p:cNvCxnSpPr>
          <p:nvPr/>
        </p:nvCxnSpPr>
        <p:spPr>
          <a:xfrm flipH="1">
            <a:off x="3302000" y="1910179"/>
            <a:ext cx="337206" cy="1236246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010B400-45F3-097B-549D-E1306FC29D24}"/>
              </a:ext>
            </a:extLst>
          </p:cNvPr>
          <p:cNvCxnSpPr/>
          <p:nvPr/>
        </p:nvCxnSpPr>
        <p:spPr>
          <a:xfrm>
            <a:off x="2571751" y="3162300"/>
            <a:ext cx="11113" cy="577850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2690B0D-70F1-264E-B7CA-B3D3BF155D3E}"/>
              </a:ext>
            </a:extLst>
          </p:cNvPr>
          <p:cNvCxnSpPr>
            <a:endCxn id="12" idx="0"/>
          </p:cNvCxnSpPr>
          <p:nvPr/>
        </p:nvCxnSpPr>
        <p:spPr>
          <a:xfrm>
            <a:off x="2781301" y="3136900"/>
            <a:ext cx="1116073" cy="603250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7B35BF-EA5D-648E-74B1-791654E80183}"/>
              </a:ext>
            </a:extLst>
          </p:cNvPr>
          <p:cNvCxnSpPr>
            <a:endCxn id="10" idx="0"/>
          </p:cNvCxnSpPr>
          <p:nvPr/>
        </p:nvCxnSpPr>
        <p:spPr>
          <a:xfrm>
            <a:off x="4424364" y="3162300"/>
            <a:ext cx="369451" cy="579438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7692778-6850-6D69-FF6F-5C7AF62B6EFA}"/>
              </a:ext>
            </a:extLst>
          </p:cNvPr>
          <p:cNvCxnSpPr/>
          <p:nvPr/>
        </p:nvCxnSpPr>
        <p:spPr>
          <a:xfrm flipV="1">
            <a:off x="3795713" y="1895476"/>
            <a:ext cx="785812" cy="1266825"/>
          </a:xfrm>
          <a:prstGeom prst="line">
            <a:avLst/>
          </a:prstGeom>
          <a:ln w="19050">
            <a:solidFill>
              <a:srgbClr val="FE0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8" name="圖片 28">
            <a:extLst>
              <a:ext uri="{FF2B5EF4-FFF2-40B4-BE49-F238E27FC236}">
                <a16:creationId xmlns:a16="http://schemas.microsoft.com/office/drawing/2014/main" id="{44C3CA10-3C6B-DA0B-4375-7CB15A2C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6" y="1952625"/>
            <a:ext cx="460851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4" descr="Picture 133">
            <a:extLst>
              <a:ext uri="{FF2B5EF4-FFF2-40B4-BE49-F238E27FC236}">
                <a16:creationId xmlns:a16="http://schemas.microsoft.com/office/drawing/2014/main" id="{037FA389-D771-5167-336C-C3D89362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148139"/>
            <a:ext cx="2879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頁尾版面配置區 1">
            <a:extLst>
              <a:ext uri="{FF2B5EF4-FFF2-40B4-BE49-F238E27FC236}">
                <a16:creationId xmlns:a16="http://schemas.microsoft.com/office/drawing/2014/main" id="{39FA1CFE-5CA7-7028-7A5A-CEF6D200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6387" name="投影片編號版面配置區 2">
            <a:extLst>
              <a:ext uri="{FF2B5EF4-FFF2-40B4-BE49-F238E27FC236}">
                <a16:creationId xmlns:a16="http://schemas.microsoft.com/office/drawing/2014/main" id="{3CF77D33-DB98-D015-A31F-FADB74E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90A5BF94-3745-4C3D-8C83-F81EDFBB907B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388" name="圖片 3">
            <a:extLst>
              <a:ext uri="{FF2B5EF4-FFF2-40B4-BE49-F238E27FC236}">
                <a16:creationId xmlns:a16="http://schemas.microsoft.com/office/drawing/2014/main" id="{EF1B05A1-C304-D8A7-5A54-15E22EBD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3" y="1412876"/>
            <a:ext cx="4703974" cy="41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文字方塊 7">
            <a:extLst>
              <a:ext uri="{FF2B5EF4-FFF2-40B4-BE49-F238E27FC236}">
                <a16:creationId xmlns:a16="http://schemas.microsoft.com/office/drawing/2014/main" id="{F8A6015E-73B7-9096-547D-AC2A85582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833984"/>
            <a:ext cx="4824412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285750" indent="-28575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lvl="1">
              <a:spcBef>
                <a:spcPts val="575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Usable tooth (um) :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剩餘齒厚</a:t>
            </a:r>
          </a:p>
          <a:p>
            <a:pPr lvl="1">
              <a:spcBef>
                <a:spcPts val="575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Wheel wear (um/piece) :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每片耗損量</a:t>
            </a:r>
          </a:p>
          <a:p>
            <a:pPr lvl="1">
              <a:spcBef>
                <a:spcPts val="575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Estimated number of wafer :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剩餘齒厚預估可研磨之數量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(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剩餘齒厚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機台最小極限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)/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每片耗損量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575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Ground wafers on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Zx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Zx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該研磨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wheel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所磨之累積片數</a:t>
            </a:r>
          </a:p>
          <a:p>
            <a:pPr lvl="1">
              <a:spcBef>
                <a:spcPts val="575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Total wafers :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Zx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所磨之累積片數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投影片編號版面配置區 2">
            <a:extLst>
              <a:ext uri="{FF2B5EF4-FFF2-40B4-BE49-F238E27FC236}">
                <a16:creationId xmlns:a16="http://schemas.microsoft.com/office/drawing/2014/main" id="{7A7BC6F5-0F77-8966-A737-ED676747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DA403858-9896-4BF4-BCE7-799D660124FA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316" name="圖片 4">
            <a:extLst>
              <a:ext uri="{FF2B5EF4-FFF2-40B4-BE49-F238E27FC236}">
                <a16:creationId xmlns:a16="http://schemas.microsoft.com/office/drawing/2014/main" id="{6D41B2A9-8BCA-5D90-BDB9-21F54941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8" y="20921"/>
            <a:ext cx="4201251" cy="314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文字方塊 7">
            <a:extLst>
              <a:ext uri="{FF2B5EF4-FFF2-40B4-BE49-F238E27FC236}">
                <a16:creationId xmlns:a16="http://schemas.microsoft.com/office/drawing/2014/main" id="{44B1CC2D-D20C-81F4-2AFC-2E9EFD9B0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867" y="20921"/>
            <a:ext cx="5543550" cy="453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01. TOP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MENU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WARM UP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→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Stop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Spindle &amp; chuck table rotate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(F08)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到最高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04. Check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Shutter &amp; T-ARM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動作正常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Chuck Table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上墊小白布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用菜瓜布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機台髒汙或異物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07. Clean Z1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 Clean Z1 Brush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08. Check Z1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Wheel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是否完整無缺角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09. Z2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完成後將機台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WARM UP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回來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11. WARM UP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→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STAR (F04)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12.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TOP MENU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 INITIALIZE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318" name="圖片 1">
            <a:extLst>
              <a:ext uri="{FF2B5EF4-FFF2-40B4-BE49-F238E27FC236}">
                <a16:creationId xmlns:a16="http://schemas.microsoft.com/office/drawing/2014/main" id="{835FC19C-B7B0-6B6F-EA6F-5D046E36C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8" y="3163617"/>
            <a:ext cx="4065840" cy="258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" descr="Picture 126">
            <a:extLst>
              <a:ext uri="{FF2B5EF4-FFF2-40B4-BE49-F238E27FC236}">
                <a16:creationId xmlns:a16="http://schemas.microsoft.com/office/drawing/2014/main" id="{E3AD68D3-4CDF-07E3-F874-790C84C7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96" y="1090569"/>
            <a:ext cx="3432001" cy="27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243A0F-1260-4E70-E008-8A511CE3F294}"/>
              </a:ext>
            </a:extLst>
          </p:cNvPr>
          <p:cNvCxnSpPr>
            <a:cxnSpLocks/>
          </p:cNvCxnSpPr>
          <p:nvPr/>
        </p:nvCxnSpPr>
        <p:spPr>
          <a:xfrm flipV="1">
            <a:off x="3122136" y="4520539"/>
            <a:ext cx="562829" cy="370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4">
            <a:extLst>
              <a:ext uri="{FF2B5EF4-FFF2-40B4-BE49-F238E27FC236}">
                <a16:creationId xmlns:a16="http://schemas.microsoft.com/office/drawing/2014/main" id="{F999763E-68F2-29EE-0B95-E635DE452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965" y="4269500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Brush</a:t>
            </a:r>
            <a:endParaRPr lang="zh-TW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FF97D7C-175A-6FE0-5971-ED4D0742A9C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122628" y="5180181"/>
            <a:ext cx="630009" cy="691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14">
            <a:extLst>
              <a:ext uri="{FF2B5EF4-FFF2-40B4-BE49-F238E27FC236}">
                <a16:creationId xmlns:a16="http://schemas.microsoft.com/office/drawing/2014/main" id="{D13AC6F1-CC83-BD96-23A2-9F6D1E12E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38" y="5871746"/>
            <a:ext cx="13131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latin typeface="+mj-ea"/>
                <a:ea typeface="+mj-ea"/>
              </a:rPr>
              <a:t>Chuck Table</a:t>
            </a:r>
            <a:endParaRPr lang="zh-TW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3324" name="Picture 5">
            <a:extLst>
              <a:ext uri="{FF2B5EF4-FFF2-40B4-BE49-F238E27FC236}">
                <a16:creationId xmlns:a16="http://schemas.microsoft.com/office/drawing/2014/main" id="{979348B9-886D-1752-B59F-06D005C3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89" y="5397281"/>
            <a:ext cx="7046752" cy="134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7">
            <a:extLst>
              <a:ext uri="{FF2B5EF4-FFF2-40B4-BE49-F238E27FC236}">
                <a16:creationId xmlns:a16="http://schemas.microsoft.com/office/drawing/2014/main" id="{A50F1709-01FD-896D-7DC6-67085D243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867" y="4142390"/>
            <a:ext cx="601042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FontTx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Transfer (Z1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PASS)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FontTx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Cassette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 &amp;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Cassette B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各試磨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(20mil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11.5mil)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FontTx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Check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試磨時整體動作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Wafer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是否正常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1">
            <a:extLst>
              <a:ext uri="{FF2B5EF4-FFF2-40B4-BE49-F238E27FC236}">
                <a16:creationId xmlns:a16="http://schemas.microsoft.com/office/drawing/2014/main" id="{754BC6A1-3827-C640-744A-B4F780FDB5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6E13A6E1-361B-475A-8088-3A9ECA3EE1CC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386D3249-A1F4-C3E8-8B2E-26CFD7CED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2176463"/>
            <a:ext cx="860266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文字方塊 6">
            <a:extLst>
              <a:ext uri="{FF2B5EF4-FFF2-40B4-BE49-F238E27FC236}">
                <a16:creationId xmlns:a16="http://schemas.microsoft.com/office/drawing/2014/main" id="{069D5ADE-78E5-F1D1-499C-15DA0F6D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6" y="5189538"/>
            <a:ext cx="4767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kumimoji="0"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kumimoji="0"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kumimoji="0"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High Guage = -100 ± 10 µm </a:t>
            </a:r>
            <a:endParaRPr kumimoji="0"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5" name="文字方塊 18">
            <a:extLst>
              <a:ext uri="{FF2B5EF4-FFF2-40B4-BE49-F238E27FC236}">
                <a16:creationId xmlns:a16="http://schemas.microsoft.com/office/drawing/2014/main" id="{47F0EEE8-AA3D-9C5F-EA02-D2FCC431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4764088"/>
            <a:ext cx="2459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kumimoji="0"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</a:t>
            </a:r>
            <a:r>
              <a:rPr kumimoji="0"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Warm</a:t>
            </a:r>
            <a:r>
              <a:rPr kumimoji="0"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r>
              <a:rPr kumimoji="0"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603</Words>
  <Application>Microsoft Office PowerPoint</Application>
  <PresentationFormat>寬螢幕</PresentationFormat>
  <Paragraphs>168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微軟正黑體</vt:lpstr>
      <vt:lpstr>標楷體</vt:lpstr>
      <vt:lpstr>Arial</vt:lpstr>
      <vt:lpstr>Berlin Sans FB Demi</vt:lpstr>
      <vt:lpstr>Calibri</vt:lpstr>
      <vt:lpstr>Franklin Gothic Book</vt:lpstr>
      <vt:lpstr>Times New Roman</vt:lpstr>
      <vt:lpstr>Wingdings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GRD 機台架構</vt:lpstr>
      <vt:lpstr>PowerPoint 簡報</vt:lpstr>
      <vt:lpstr>GRD 畫面及功能介紹</vt:lpstr>
      <vt:lpstr>PowerPoint 簡報</vt:lpstr>
      <vt:lpstr>PowerPoint 簡報</vt:lpstr>
      <vt:lpstr>PowerPoint 簡報</vt:lpstr>
      <vt:lpstr>PowerPoint 簡報</vt:lpstr>
      <vt:lpstr>貼膠機</vt:lpstr>
      <vt:lpstr>撕膠機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168</cp:revision>
  <dcterms:created xsi:type="dcterms:W3CDTF">2024-08-30T08:59:27Z</dcterms:created>
  <dcterms:modified xsi:type="dcterms:W3CDTF">2024-11-25T01:16:56Z</dcterms:modified>
</cp:coreProperties>
</file>